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80"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7" d="100"/>
          <a:sy n="97" d="100"/>
        </p:scale>
        <p:origin x="55" y="1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9AAB27-3EB8-46F3-BF6B-97B859E4C874}"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1AD03096-01B7-42AE-8BC2-9F12845B114E}">
      <dgm:prSet/>
      <dgm:spPr/>
      <dgm:t>
        <a:bodyPr/>
        <a:lstStyle/>
        <a:p>
          <a:r>
            <a:rPr lang="en-US"/>
            <a:t>I am going to build a machine learning model to make this task automated with the best accuracy possible using python.</a:t>
          </a:r>
        </a:p>
      </dgm:t>
    </dgm:pt>
    <dgm:pt modelId="{1A9D8F42-C3D0-4414-BB10-36BE663071DE}" type="parTrans" cxnId="{B26997BA-0BCB-4713-B64A-F2996D706547}">
      <dgm:prSet/>
      <dgm:spPr/>
      <dgm:t>
        <a:bodyPr/>
        <a:lstStyle/>
        <a:p>
          <a:endParaRPr lang="en-US"/>
        </a:p>
      </dgm:t>
    </dgm:pt>
    <dgm:pt modelId="{D6F22F97-A0DE-4C8A-AC1B-8C092AF283D6}" type="sibTrans" cxnId="{B26997BA-0BCB-4713-B64A-F2996D706547}">
      <dgm:prSet/>
      <dgm:spPr/>
      <dgm:t>
        <a:bodyPr/>
        <a:lstStyle/>
        <a:p>
          <a:endParaRPr lang="en-US"/>
        </a:p>
      </dgm:t>
    </dgm:pt>
    <dgm:pt modelId="{7BB09F5F-85D1-47D7-B421-5D3DC6FEBC83}">
      <dgm:prSet/>
      <dgm:spPr/>
      <dgm:t>
        <a:bodyPr/>
        <a:lstStyle/>
        <a:p>
          <a:r>
            <a:rPr lang="en-US"/>
            <a:t>I will build a model that can predict how does price of cars relate to variables and find out the more important of item on price?</a:t>
          </a:r>
        </a:p>
      </dgm:t>
    </dgm:pt>
    <dgm:pt modelId="{6817ECEC-7F81-4E27-B7F5-AABC9825AB13}" type="parTrans" cxnId="{EF34ABFB-F59E-4E69-B87E-E18B77BF33A5}">
      <dgm:prSet/>
      <dgm:spPr/>
      <dgm:t>
        <a:bodyPr/>
        <a:lstStyle/>
        <a:p>
          <a:endParaRPr lang="en-US"/>
        </a:p>
      </dgm:t>
    </dgm:pt>
    <dgm:pt modelId="{27317AE9-E9AF-4E77-A3D0-AF384536C582}" type="sibTrans" cxnId="{EF34ABFB-F59E-4E69-B87E-E18B77BF33A5}">
      <dgm:prSet/>
      <dgm:spPr/>
      <dgm:t>
        <a:bodyPr/>
        <a:lstStyle/>
        <a:p>
          <a:endParaRPr lang="en-US"/>
        </a:p>
      </dgm:t>
    </dgm:pt>
    <dgm:pt modelId="{C8DF8D7B-FD41-4542-8717-5E40679F303C}" type="pres">
      <dgm:prSet presAssocID="{049AAB27-3EB8-46F3-BF6B-97B859E4C874}" presName="outerComposite" presStyleCnt="0">
        <dgm:presLayoutVars>
          <dgm:chMax val="5"/>
          <dgm:dir/>
          <dgm:resizeHandles val="exact"/>
        </dgm:presLayoutVars>
      </dgm:prSet>
      <dgm:spPr/>
    </dgm:pt>
    <dgm:pt modelId="{5EE32ED1-6CE7-4D06-82EC-504600993064}" type="pres">
      <dgm:prSet presAssocID="{049AAB27-3EB8-46F3-BF6B-97B859E4C874}" presName="dummyMaxCanvas" presStyleCnt="0">
        <dgm:presLayoutVars/>
      </dgm:prSet>
      <dgm:spPr/>
    </dgm:pt>
    <dgm:pt modelId="{3598FDA4-3E91-43C2-8F83-CA8BA2F25B95}" type="pres">
      <dgm:prSet presAssocID="{049AAB27-3EB8-46F3-BF6B-97B859E4C874}" presName="TwoNodes_1" presStyleLbl="node1" presStyleIdx="0" presStyleCnt="2">
        <dgm:presLayoutVars>
          <dgm:bulletEnabled val="1"/>
        </dgm:presLayoutVars>
      </dgm:prSet>
      <dgm:spPr/>
    </dgm:pt>
    <dgm:pt modelId="{AA17CF00-2E64-41C6-9DF2-271C816E3CF3}" type="pres">
      <dgm:prSet presAssocID="{049AAB27-3EB8-46F3-BF6B-97B859E4C874}" presName="TwoNodes_2" presStyleLbl="node1" presStyleIdx="1" presStyleCnt="2">
        <dgm:presLayoutVars>
          <dgm:bulletEnabled val="1"/>
        </dgm:presLayoutVars>
      </dgm:prSet>
      <dgm:spPr/>
    </dgm:pt>
    <dgm:pt modelId="{9A3B82C1-12A9-4363-83C7-64CFD498A47D}" type="pres">
      <dgm:prSet presAssocID="{049AAB27-3EB8-46F3-BF6B-97B859E4C874}" presName="TwoConn_1-2" presStyleLbl="fgAccFollowNode1" presStyleIdx="0" presStyleCnt="1">
        <dgm:presLayoutVars>
          <dgm:bulletEnabled val="1"/>
        </dgm:presLayoutVars>
      </dgm:prSet>
      <dgm:spPr/>
    </dgm:pt>
    <dgm:pt modelId="{999F8EE1-09C6-4BA6-803C-47DE1002A347}" type="pres">
      <dgm:prSet presAssocID="{049AAB27-3EB8-46F3-BF6B-97B859E4C874}" presName="TwoNodes_1_text" presStyleLbl="node1" presStyleIdx="1" presStyleCnt="2">
        <dgm:presLayoutVars>
          <dgm:bulletEnabled val="1"/>
        </dgm:presLayoutVars>
      </dgm:prSet>
      <dgm:spPr/>
    </dgm:pt>
    <dgm:pt modelId="{3A67D30E-4CBF-4FF3-8872-345B1CDB04EB}" type="pres">
      <dgm:prSet presAssocID="{049AAB27-3EB8-46F3-BF6B-97B859E4C874}" presName="TwoNodes_2_text" presStyleLbl="node1" presStyleIdx="1" presStyleCnt="2">
        <dgm:presLayoutVars>
          <dgm:bulletEnabled val="1"/>
        </dgm:presLayoutVars>
      </dgm:prSet>
      <dgm:spPr/>
    </dgm:pt>
  </dgm:ptLst>
  <dgm:cxnLst>
    <dgm:cxn modelId="{3FDAD309-2C06-4DD6-A8E4-4D0AF9550300}" type="presOf" srcId="{7BB09F5F-85D1-47D7-B421-5D3DC6FEBC83}" destId="{AA17CF00-2E64-41C6-9DF2-271C816E3CF3}" srcOrd="0" destOrd="0" presId="urn:microsoft.com/office/officeart/2005/8/layout/vProcess5"/>
    <dgm:cxn modelId="{64A05734-34E8-4CD9-A41B-939C420CE922}" type="presOf" srcId="{1AD03096-01B7-42AE-8BC2-9F12845B114E}" destId="{3598FDA4-3E91-43C2-8F83-CA8BA2F25B95}" srcOrd="0" destOrd="0" presId="urn:microsoft.com/office/officeart/2005/8/layout/vProcess5"/>
    <dgm:cxn modelId="{EE6ECB37-370F-49EB-8D8B-41DE37EE60A9}" type="presOf" srcId="{7BB09F5F-85D1-47D7-B421-5D3DC6FEBC83}" destId="{3A67D30E-4CBF-4FF3-8872-345B1CDB04EB}" srcOrd="1" destOrd="0" presId="urn:microsoft.com/office/officeart/2005/8/layout/vProcess5"/>
    <dgm:cxn modelId="{B46DBB46-17C0-4C6E-BCE7-E384367C396D}" type="presOf" srcId="{D6F22F97-A0DE-4C8A-AC1B-8C092AF283D6}" destId="{9A3B82C1-12A9-4363-83C7-64CFD498A47D}" srcOrd="0" destOrd="0" presId="urn:microsoft.com/office/officeart/2005/8/layout/vProcess5"/>
    <dgm:cxn modelId="{B26997BA-0BCB-4713-B64A-F2996D706547}" srcId="{049AAB27-3EB8-46F3-BF6B-97B859E4C874}" destId="{1AD03096-01B7-42AE-8BC2-9F12845B114E}" srcOrd="0" destOrd="0" parTransId="{1A9D8F42-C3D0-4414-BB10-36BE663071DE}" sibTransId="{D6F22F97-A0DE-4C8A-AC1B-8C092AF283D6}"/>
    <dgm:cxn modelId="{F3E7B2EB-0D73-435D-8A8B-1EBD54E5FD56}" type="presOf" srcId="{049AAB27-3EB8-46F3-BF6B-97B859E4C874}" destId="{C8DF8D7B-FD41-4542-8717-5E40679F303C}" srcOrd="0" destOrd="0" presId="urn:microsoft.com/office/officeart/2005/8/layout/vProcess5"/>
    <dgm:cxn modelId="{F458DEF5-97DA-49C6-8350-994014348B82}" type="presOf" srcId="{1AD03096-01B7-42AE-8BC2-9F12845B114E}" destId="{999F8EE1-09C6-4BA6-803C-47DE1002A347}" srcOrd="1" destOrd="0" presId="urn:microsoft.com/office/officeart/2005/8/layout/vProcess5"/>
    <dgm:cxn modelId="{EF34ABFB-F59E-4E69-B87E-E18B77BF33A5}" srcId="{049AAB27-3EB8-46F3-BF6B-97B859E4C874}" destId="{7BB09F5F-85D1-47D7-B421-5D3DC6FEBC83}" srcOrd="1" destOrd="0" parTransId="{6817ECEC-7F81-4E27-B7F5-AABC9825AB13}" sibTransId="{27317AE9-E9AF-4E77-A3D0-AF384536C582}"/>
    <dgm:cxn modelId="{2F290D89-2EB1-4DD8-A9E9-39FBCEF70D2F}" type="presParOf" srcId="{C8DF8D7B-FD41-4542-8717-5E40679F303C}" destId="{5EE32ED1-6CE7-4D06-82EC-504600993064}" srcOrd="0" destOrd="0" presId="urn:microsoft.com/office/officeart/2005/8/layout/vProcess5"/>
    <dgm:cxn modelId="{FC678ED4-61CF-405D-9BBB-DF59EE4DF2D9}" type="presParOf" srcId="{C8DF8D7B-FD41-4542-8717-5E40679F303C}" destId="{3598FDA4-3E91-43C2-8F83-CA8BA2F25B95}" srcOrd="1" destOrd="0" presId="urn:microsoft.com/office/officeart/2005/8/layout/vProcess5"/>
    <dgm:cxn modelId="{C89B5516-8312-4674-AED3-C611777B1B37}" type="presParOf" srcId="{C8DF8D7B-FD41-4542-8717-5E40679F303C}" destId="{AA17CF00-2E64-41C6-9DF2-271C816E3CF3}" srcOrd="2" destOrd="0" presId="urn:microsoft.com/office/officeart/2005/8/layout/vProcess5"/>
    <dgm:cxn modelId="{9D1341DD-B8B5-4BD6-AD74-3C9C16D394E6}" type="presParOf" srcId="{C8DF8D7B-FD41-4542-8717-5E40679F303C}" destId="{9A3B82C1-12A9-4363-83C7-64CFD498A47D}" srcOrd="3" destOrd="0" presId="urn:microsoft.com/office/officeart/2005/8/layout/vProcess5"/>
    <dgm:cxn modelId="{511F53F1-934C-4025-A0F3-1A7813137914}" type="presParOf" srcId="{C8DF8D7B-FD41-4542-8717-5E40679F303C}" destId="{999F8EE1-09C6-4BA6-803C-47DE1002A347}" srcOrd="4" destOrd="0" presId="urn:microsoft.com/office/officeart/2005/8/layout/vProcess5"/>
    <dgm:cxn modelId="{E3FFA93C-A797-4D5B-BA5A-C204B4A30D0A}" type="presParOf" srcId="{C8DF8D7B-FD41-4542-8717-5E40679F303C}" destId="{3A67D30E-4CBF-4FF3-8872-345B1CDB04EB}" srcOrd="5"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8FDA4-3E91-43C2-8F83-CA8BA2F25B95}">
      <dsp:nvSpPr>
        <dsp:cNvPr id="0" name=""/>
        <dsp:cNvSpPr/>
      </dsp:nvSpPr>
      <dsp:spPr>
        <a:xfrm>
          <a:off x="0" y="0"/>
          <a:ext cx="8181575" cy="1540207"/>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 am going to build a machine learning model to make this task automated with the best accuracy possible using python.</a:t>
          </a:r>
        </a:p>
      </dsp:txBody>
      <dsp:txXfrm>
        <a:off x="45111" y="45111"/>
        <a:ext cx="6589651" cy="1449985"/>
      </dsp:txXfrm>
    </dsp:sp>
    <dsp:sp modelId="{AA17CF00-2E64-41C6-9DF2-271C816E3CF3}">
      <dsp:nvSpPr>
        <dsp:cNvPr id="0" name=""/>
        <dsp:cNvSpPr/>
      </dsp:nvSpPr>
      <dsp:spPr>
        <a:xfrm>
          <a:off x="1443807" y="1882475"/>
          <a:ext cx="8181575" cy="1540207"/>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 will build a model that can predict how does price of cars relate to variables and find out the more important of item on price?</a:t>
          </a:r>
        </a:p>
      </dsp:txBody>
      <dsp:txXfrm>
        <a:off x="1488918" y="1927586"/>
        <a:ext cx="5646411" cy="1449985"/>
      </dsp:txXfrm>
    </dsp:sp>
    <dsp:sp modelId="{9A3B82C1-12A9-4363-83C7-64CFD498A47D}">
      <dsp:nvSpPr>
        <dsp:cNvPr id="0" name=""/>
        <dsp:cNvSpPr/>
      </dsp:nvSpPr>
      <dsp:spPr>
        <a:xfrm>
          <a:off x="7180440" y="1210774"/>
          <a:ext cx="1001134" cy="1001134"/>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405695" y="1210774"/>
        <a:ext cx="550624" cy="75335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72345051-2045-45DA-935E-2E3CA1A69ADC}" type="datetimeFigureOut">
              <a:rPr lang="en-US" smtClean="0"/>
              <a:t>11/19/2022</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7340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319737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849779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165327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79740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2345051-2045-45DA-935E-2E3CA1A69ADC}" type="datetimeFigureOut">
              <a:rPr lang="en-US" smtClean="0"/>
              <a:t>11/19/2022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910042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2345051-2045-45DA-935E-2E3CA1A69ADC}" type="datetimeFigureOut">
              <a:rPr lang="en-US" smtClean="0"/>
              <a:t>11/19/2022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226200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1775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42535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11/19/2022</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56093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11/19/2022</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1277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3581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11/19/2022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3296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11/19/2022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18202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11/19/2022</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68867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0993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71123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72345051-2045-45DA-935E-2E3CA1A69ADC}" type="datetimeFigureOut">
              <a:rPr lang="en-US" smtClean="0"/>
              <a:t>11/19/2022</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11955507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11" Type="http://schemas.openxmlformats.org/officeDocument/2006/relationships/image" Target="../media/image5.svg"/><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B62D-4261-D140-88F0-8AD345CE2981}"/>
              </a:ext>
            </a:extLst>
          </p:cNvPr>
          <p:cNvSpPr>
            <a:spLocks noGrp="1"/>
          </p:cNvSpPr>
          <p:nvPr>
            <p:ph type="ctrTitle"/>
          </p:nvPr>
        </p:nvSpPr>
        <p:spPr>
          <a:xfrm>
            <a:off x="913575" y="1190737"/>
            <a:ext cx="3734014" cy="3218530"/>
          </a:xfrm>
        </p:spPr>
        <p:txBody>
          <a:bodyPr anchor="b">
            <a:normAutofit/>
          </a:bodyPr>
          <a:lstStyle/>
          <a:p>
            <a:pPr>
              <a:lnSpc>
                <a:spcPct val="90000"/>
              </a:lnSpc>
            </a:pPr>
            <a:r>
              <a:rPr lang="en-US" sz="2000" b="1" dirty="0">
                <a:effectLst/>
                <a:latin typeface="Calibri" panose="020F0502020204030204" pitchFamily="34" charset="0"/>
                <a:ea typeface="Times New Roman" panose="02020603050405020304" pitchFamily="18" charset="0"/>
              </a:rPr>
              <a:t>Predictive Analysis – </a:t>
            </a:r>
            <a:r>
              <a:rPr lang="en-US" sz="2000" b="1" kern="1800" dirty="0">
                <a:effectLst/>
                <a:latin typeface="Calibri" panose="020F0502020204030204" pitchFamily="34" charset="0"/>
                <a:ea typeface="Times New Roman" panose="02020603050405020304" pitchFamily="18" charset="0"/>
              </a:rPr>
              <a:t>Electrical car</a:t>
            </a:r>
            <a:br>
              <a:rPr lang="en-US" sz="3800" b="1" kern="1800" dirty="0">
                <a:effectLst/>
                <a:latin typeface="Calibri" panose="020F0502020204030204" pitchFamily="34" charset="0"/>
                <a:ea typeface="Times New Roman" panose="02020603050405020304" pitchFamily="18" charset="0"/>
              </a:rPr>
            </a:br>
            <a:r>
              <a:rPr lang="en-US" sz="3800" dirty="0">
                <a:effectLst/>
                <a:latin typeface="Calibri" panose="020F0502020204030204" pitchFamily="34" charset="0"/>
                <a:ea typeface="Times New Roman" panose="02020603050405020304" pitchFamily="18" charset="0"/>
              </a:rPr>
              <a:t> </a:t>
            </a:r>
            <a:br>
              <a:rPr lang="en-US" sz="3800" dirty="0">
                <a:effectLst/>
                <a:latin typeface="Times New Roman" panose="02020603050405020304" pitchFamily="18" charset="0"/>
                <a:ea typeface="Times New Roman" panose="02020603050405020304" pitchFamily="18" charset="0"/>
              </a:rPr>
            </a:br>
            <a:br>
              <a:rPr lang="en-US" sz="3800" dirty="0">
                <a:effectLst/>
                <a:latin typeface="Times New Roman" panose="02020603050405020304" pitchFamily="18" charset="0"/>
                <a:ea typeface="Times New Roman" panose="02020603050405020304" pitchFamily="18" charset="0"/>
              </a:rPr>
            </a:br>
            <a:endParaRPr lang="en-US" sz="3800" dirty="0"/>
          </a:p>
        </p:txBody>
      </p:sp>
      <p:sp>
        <p:nvSpPr>
          <p:cNvPr id="3" name="Subtitle 2">
            <a:extLst>
              <a:ext uri="{FF2B5EF4-FFF2-40B4-BE49-F238E27FC236}">
                <a16:creationId xmlns:a16="http://schemas.microsoft.com/office/drawing/2014/main" id="{6CE88BFE-A1BE-51B3-CC08-F92AE75CA127}"/>
              </a:ext>
            </a:extLst>
          </p:cNvPr>
          <p:cNvSpPr>
            <a:spLocks noGrp="1"/>
          </p:cNvSpPr>
          <p:nvPr>
            <p:ph type="subTitle" idx="1"/>
          </p:nvPr>
        </p:nvSpPr>
        <p:spPr>
          <a:xfrm>
            <a:off x="890339" y="4635062"/>
            <a:ext cx="3977264" cy="2045576"/>
          </a:xfrm>
        </p:spPr>
        <p:txBody>
          <a:bodyPr>
            <a:normAutofit/>
          </a:bodyPr>
          <a:lstStyle/>
          <a:p>
            <a:pPr>
              <a:lnSpc>
                <a:spcPct val="100000"/>
              </a:lnSpc>
            </a:pPr>
            <a:r>
              <a:rPr lang="en-US" sz="1400" b="1" dirty="0">
                <a:effectLst/>
                <a:latin typeface="Calibri" panose="020F0502020204030204" pitchFamily="34" charset="0"/>
                <a:ea typeface="Times New Roman" panose="02020603050405020304" pitchFamily="18" charset="0"/>
              </a:rPr>
              <a:t>Yousof Rahimian</a:t>
            </a:r>
            <a:br>
              <a:rPr lang="en-US" sz="1100" dirty="0">
                <a:effectLst/>
                <a:latin typeface="Calibri" panose="020F0502020204030204" pitchFamily="34" charset="0"/>
                <a:ea typeface="Times New Roman" panose="02020603050405020304" pitchFamily="18" charset="0"/>
              </a:rPr>
            </a:br>
            <a:r>
              <a:rPr lang="en-US" sz="1100" dirty="0">
                <a:effectLst/>
                <a:latin typeface="Calibri" panose="020F0502020204030204" pitchFamily="34" charset="0"/>
                <a:ea typeface="Times New Roman" panose="02020603050405020304" pitchFamily="18" charset="0"/>
              </a:rPr>
              <a:t>Master of Data Science</a:t>
            </a:r>
            <a:br>
              <a:rPr lang="en-US" sz="1100" dirty="0">
                <a:effectLst/>
                <a:latin typeface="Times New Roman" panose="02020603050405020304" pitchFamily="18" charset="0"/>
                <a:ea typeface="Times New Roman" panose="02020603050405020304" pitchFamily="18" charset="0"/>
              </a:rPr>
            </a:br>
            <a:r>
              <a:rPr lang="en-US" sz="1100" dirty="0">
                <a:effectLst/>
                <a:latin typeface="Calibri" panose="020F0502020204030204" pitchFamily="34" charset="0"/>
                <a:ea typeface="Times New Roman" panose="02020603050405020304" pitchFamily="18" charset="0"/>
              </a:rPr>
              <a:t>Bellevue University </a:t>
            </a:r>
            <a:br>
              <a:rPr lang="en-US" sz="1100" dirty="0">
                <a:effectLst/>
                <a:latin typeface="Times New Roman" panose="02020603050405020304" pitchFamily="18" charset="0"/>
                <a:ea typeface="Times New Roman" panose="02020603050405020304" pitchFamily="18" charset="0"/>
              </a:rPr>
            </a:br>
            <a:br>
              <a:rPr lang="en-US" sz="1100" dirty="0">
                <a:effectLst/>
                <a:latin typeface="Times New Roman" panose="02020603050405020304" pitchFamily="18" charset="0"/>
                <a:ea typeface="Times New Roman" panose="02020603050405020304" pitchFamily="18" charset="0"/>
              </a:rPr>
            </a:br>
            <a:r>
              <a:rPr lang="en-US" sz="1100" dirty="0">
                <a:effectLst/>
                <a:latin typeface="Calibri" panose="020F0502020204030204" pitchFamily="34" charset="0"/>
                <a:ea typeface="Times New Roman" panose="02020603050405020304" pitchFamily="18" charset="0"/>
              </a:rPr>
              <a:t>DSC 630 T302</a:t>
            </a:r>
            <a:br>
              <a:rPr lang="en-US" sz="1100" dirty="0">
                <a:effectLst/>
                <a:latin typeface="Times New Roman" panose="02020603050405020304" pitchFamily="18" charset="0"/>
                <a:ea typeface="Times New Roman" panose="02020603050405020304" pitchFamily="18" charset="0"/>
              </a:rPr>
            </a:br>
            <a:r>
              <a:rPr lang="en-US" sz="1100" dirty="0">
                <a:effectLst/>
                <a:latin typeface="Calibri" panose="020F0502020204030204" pitchFamily="34" charset="0"/>
                <a:ea typeface="Times New Roman" panose="02020603050405020304" pitchFamily="18" charset="0"/>
              </a:rPr>
              <a:t>(Individual Course Project)</a:t>
            </a:r>
            <a:br>
              <a:rPr lang="en-US" sz="1100" dirty="0">
                <a:effectLst/>
                <a:latin typeface="Times New Roman" panose="02020603050405020304" pitchFamily="18" charset="0"/>
                <a:ea typeface="Times New Roman" panose="02020603050405020304" pitchFamily="18" charset="0"/>
              </a:rPr>
            </a:br>
            <a:r>
              <a:rPr lang="en-US" sz="1100" dirty="0">
                <a:effectLst/>
                <a:latin typeface="Calibri" panose="020F0502020204030204" pitchFamily="34" charset="0"/>
                <a:ea typeface="Times New Roman" panose="02020603050405020304" pitchFamily="18" charset="0"/>
              </a:rPr>
              <a:t>Fall,2022</a:t>
            </a:r>
            <a:br>
              <a:rPr lang="en-US" sz="1100" dirty="0">
                <a:effectLst/>
                <a:latin typeface="Times New Roman" panose="02020603050405020304" pitchFamily="18" charset="0"/>
                <a:ea typeface="Times New Roman" panose="02020603050405020304" pitchFamily="18" charset="0"/>
              </a:rPr>
            </a:br>
            <a:endParaRPr lang="en-US" sz="1100" dirty="0"/>
          </a:p>
        </p:txBody>
      </p:sp>
      <p:pic>
        <p:nvPicPr>
          <p:cNvPr id="29" name="Picture 3" descr="Long exposure of lights">
            <a:extLst>
              <a:ext uri="{FF2B5EF4-FFF2-40B4-BE49-F238E27FC236}">
                <a16:creationId xmlns:a16="http://schemas.microsoft.com/office/drawing/2014/main" id="{AC961AFE-5118-71B8-5E22-052EC9956703}"/>
              </a:ext>
            </a:extLst>
          </p:cNvPr>
          <p:cNvPicPr>
            <a:picLocks noChangeAspect="1"/>
          </p:cNvPicPr>
          <p:nvPr/>
        </p:nvPicPr>
        <p:blipFill rotWithShape="1">
          <a:blip r:embed="rId4"/>
          <a:srcRect l="24167" r="888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0" name="Audio 49">
            <a:hlinkClick r:id="" action="ppaction://media"/>
            <a:extLst>
              <a:ext uri="{FF2B5EF4-FFF2-40B4-BE49-F238E27FC236}">
                <a16:creationId xmlns:a16="http://schemas.microsoft.com/office/drawing/2014/main" id="{BCC56B3B-DB8C-8851-0DF2-0B8339248F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pic>
        <p:nvPicPr>
          <p:cNvPr id="57" name="Graphic 57">
            <a:extLst>
              <a:ext uri="{FF2B5EF4-FFF2-40B4-BE49-F238E27FC236}">
                <a16:creationId xmlns:a16="http://schemas.microsoft.com/office/drawing/2014/main" id="{0CAEAB3A-B358-4AE2-E1EE-13F7E7288BE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27981197"/>
      </p:ext>
    </p:extLst>
  </p:cSld>
  <p:clrMapOvr>
    <a:masterClrMapping/>
  </p:clrMapOvr>
  <mc:AlternateContent xmlns:mc="http://schemas.openxmlformats.org/markup-compatibility/2006" xmlns:p14="http://schemas.microsoft.com/office/powerpoint/2010/main">
    <mc:Choice Requires="p14">
      <p:transition spd="slow" p14:dur="2000" advTm="11058"/>
    </mc:Choice>
    <mc:Fallback xmlns="">
      <p:transition spd="slow" advTm="11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C849-EDCD-67A1-C2E5-5A72B485A56E}"/>
              </a:ext>
            </a:extLst>
          </p:cNvPr>
          <p:cNvSpPr>
            <a:spLocks noGrp="1"/>
          </p:cNvSpPr>
          <p:nvPr>
            <p:ph type="title"/>
          </p:nvPr>
        </p:nvSpPr>
        <p:spPr>
          <a:xfrm>
            <a:off x="1111599" y="977611"/>
            <a:ext cx="8825659" cy="706964"/>
          </a:xfrm>
        </p:spPr>
        <p:txBody>
          <a:bodyPr/>
          <a:lstStyle/>
          <a:p>
            <a:r>
              <a:rPr lang="en-US" sz="2400" b="1" dirty="0">
                <a:solidFill>
                  <a:schemeClr val="tx1"/>
                </a:solidFill>
              </a:rPr>
              <a:t>   Pair plot of all the columns based on Brand presence</a:t>
            </a:r>
          </a:p>
        </p:txBody>
      </p:sp>
      <p:pic>
        <p:nvPicPr>
          <p:cNvPr id="5" name="Content Placeholder 4">
            <a:extLst>
              <a:ext uri="{FF2B5EF4-FFF2-40B4-BE49-F238E27FC236}">
                <a16:creationId xmlns:a16="http://schemas.microsoft.com/office/drawing/2014/main" id="{67FF53B9-A783-F2CA-B16E-BA0D57963DA9}"/>
              </a:ext>
            </a:extLst>
          </p:cNvPr>
          <p:cNvPicPr>
            <a:picLocks noGrp="1" noChangeAspect="1"/>
          </p:cNvPicPr>
          <p:nvPr>
            <p:ph idx="1"/>
          </p:nvPr>
        </p:nvPicPr>
        <p:blipFill>
          <a:blip r:embed="rId4"/>
          <a:stretch>
            <a:fillRect/>
          </a:stretch>
        </p:blipFill>
        <p:spPr>
          <a:xfrm>
            <a:off x="3640053" y="2603500"/>
            <a:ext cx="3856207" cy="3416300"/>
          </a:xfrm>
        </p:spPr>
      </p:pic>
      <p:pic>
        <p:nvPicPr>
          <p:cNvPr id="18" name="Audio 17">
            <a:hlinkClick r:id="" action="ppaction://media"/>
            <a:extLst>
              <a:ext uri="{FF2B5EF4-FFF2-40B4-BE49-F238E27FC236}">
                <a16:creationId xmlns:a16="http://schemas.microsoft.com/office/drawing/2014/main" id="{741ACBA1-3C42-F2A5-4922-9504C3966E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633203244"/>
      </p:ext>
    </p:extLst>
  </p:cSld>
  <p:clrMapOvr>
    <a:masterClrMapping/>
  </p:clrMapOvr>
  <mc:AlternateContent xmlns:mc="http://schemas.openxmlformats.org/markup-compatibility/2006" xmlns:p14="http://schemas.microsoft.com/office/powerpoint/2010/main">
    <mc:Choice Requires="p14">
      <p:transition spd="slow" p14:dur="2000" advTm="29892"/>
    </mc:Choice>
    <mc:Fallback xmlns="">
      <p:transition spd="slow" advTm="29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446" x="2532063" y="6724650"/>
          <p14:tracePt t="453" x="2532063" y="6672263"/>
          <p14:tracePt t="461" x="2532063" y="6611938"/>
          <p14:tracePt t="468" x="2532063" y="6575425"/>
          <p14:tracePt t="477" x="2532063" y="6553200"/>
          <p14:tracePt t="483" x="2532063" y="6515100"/>
          <p14:tracePt t="491" x="2532063" y="6484938"/>
          <p14:tracePt t="497" x="2532063" y="6478588"/>
          <p14:tracePt t="504" x="2532063" y="6470650"/>
          <p14:tracePt t="512" x="2532063" y="6448425"/>
          <p14:tracePt t="518" x="2532063" y="6434138"/>
          <p14:tracePt t="526" x="2532063" y="6426200"/>
          <p14:tracePt t="532" x="2532063" y="6411913"/>
          <p14:tracePt t="540" x="2532063" y="6403975"/>
          <p14:tracePt t="546" x="2532063" y="6388100"/>
          <p14:tracePt t="553" x="2532063" y="6381750"/>
          <p14:tracePt t="564" x="2532063" y="6373813"/>
          <p14:tracePt t="569" x="2532063" y="6359525"/>
          <p14:tracePt t="582" x="2532063" y="6351588"/>
          <p14:tracePt t="590" x="2532063" y="6337300"/>
          <p14:tracePt t="619" x="2532063" y="6329363"/>
          <p14:tracePt t="632" x="2532063" y="6315075"/>
          <p14:tracePt t="654" x="2532063" y="6307138"/>
          <p14:tracePt t="28635" x="2576513" y="5980113"/>
          <p14:tracePt t="28643" x="2763838" y="4892675"/>
          <p14:tracePt t="28650" x="2852738" y="4303713"/>
          <p14:tracePt t="28657" x="2905125" y="3968750"/>
          <p14:tracePt t="28664" x="3046413" y="3030538"/>
          <p14:tracePt t="28673" x="3143250" y="2352675"/>
          <p14:tracePt t="28680" x="3262313" y="1801813"/>
          <p14:tracePt t="28686" x="3395663" y="1109663"/>
          <p14:tracePt t="28693" x="3522663" y="4699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04ED-6F41-A54F-2D48-D21EF277BC47}"/>
              </a:ext>
            </a:extLst>
          </p:cNvPr>
          <p:cNvSpPr>
            <a:spLocks noGrp="1"/>
          </p:cNvSpPr>
          <p:nvPr>
            <p:ph type="title"/>
          </p:nvPr>
        </p:nvSpPr>
        <p:spPr/>
        <p:txBody>
          <a:bodyPr/>
          <a:lstStyle/>
          <a:p>
            <a:r>
              <a:rPr lang="en-US" sz="2800" b="1" dirty="0">
                <a:solidFill>
                  <a:schemeClr val="tx1"/>
                </a:solidFill>
              </a:rPr>
              <a:t>Heatmap to show the correlation of the data</a:t>
            </a:r>
          </a:p>
        </p:txBody>
      </p:sp>
      <p:pic>
        <p:nvPicPr>
          <p:cNvPr id="5" name="Content Placeholder 4">
            <a:extLst>
              <a:ext uri="{FF2B5EF4-FFF2-40B4-BE49-F238E27FC236}">
                <a16:creationId xmlns:a16="http://schemas.microsoft.com/office/drawing/2014/main" id="{CB5D2A9D-828C-23FB-8539-30D577A7CF25}"/>
              </a:ext>
            </a:extLst>
          </p:cNvPr>
          <p:cNvPicPr>
            <a:picLocks noGrp="1" noChangeAspect="1"/>
          </p:cNvPicPr>
          <p:nvPr>
            <p:ph idx="1"/>
          </p:nvPr>
        </p:nvPicPr>
        <p:blipFill>
          <a:blip r:embed="rId4"/>
          <a:stretch>
            <a:fillRect/>
          </a:stretch>
        </p:blipFill>
        <p:spPr>
          <a:xfrm>
            <a:off x="2522634" y="2603500"/>
            <a:ext cx="6091044" cy="3416300"/>
          </a:xfrm>
        </p:spPr>
      </p:pic>
      <p:pic>
        <p:nvPicPr>
          <p:cNvPr id="12" name="Audio 11">
            <a:hlinkClick r:id="" action="ppaction://media"/>
            <a:extLst>
              <a:ext uri="{FF2B5EF4-FFF2-40B4-BE49-F238E27FC236}">
                <a16:creationId xmlns:a16="http://schemas.microsoft.com/office/drawing/2014/main" id="{08E34162-55C9-257C-7F64-FE5F3105C0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744436332"/>
      </p:ext>
    </p:extLst>
  </p:cSld>
  <p:clrMapOvr>
    <a:masterClrMapping/>
  </p:clrMapOvr>
  <mc:AlternateContent xmlns:mc="http://schemas.openxmlformats.org/markup-compatibility/2006" xmlns:p14="http://schemas.microsoft.com/office/powerpoint/2010/main">
    <mc:Choice Requires="p14">
      <p:transition spd="slow" p14:dur="2000" advTm="37921"/>
    </mc:Choice>
    <mc:Fallback xmlns="">
      <p:transition spd="slow" advTm="37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071" x="4559300" y="6245225"/>
          <p14:tracePt t="1432" x="2517775" y="6843713"/>
          <p14:tracePt t="1441" x="2517775" y="6827838"/>
          <p14:tracePt t="1448" x="2517775" y="6821488"/>
          <p14:tracePt t="1454" x="2517775" y="6813550"/>
          <p14:tracePt t="1461" x="2517775" y="6797675"/>
          <p14:tracePt t="1468" x="2517775" y="6791325"/>
          <p14:tracePt t="1483" x="2517775" y="6769100"/>
          <p14:tracePt t="1491" x="2517775" y="6753225"/>
          <p14:tracePt t="1497" x="2517775" y="6746875"/>
          <p14:tracePt t="1504" x="2517775" y="6731000"/>
          <p14:tracePt t="1512" x="2517775" y="6724650"/>
          <p14:tracePt t="1518" x="2517775" y="6716713"/>
          <p14:tracePt t="1526" x="2517775" y="6700838"/>
          <p14:tracePt t="1533" x="2517775" y="6694488"/>
          <p14:tracePt t="1541" x="2517775" y="6678613"/>
          <p14:tracePt t="1546" x="2517775" y="6672263"/>
          <p14:tracePt t="1554" x="2517775" y="6650038"/>
          <p14:tracePt t="1568" x="2517775" y="6627813"/>
          <p14:tracePt t="1575" x="2517775" y="6611938"/>
          <p14:tracePt t="1591" x="2517775" y="6589713"/>
          <p14:tracePt t="1597" x="2517775" y="6581775"/>
          <p14:tracePt t="1604" x="2517775" y="6567488"/>
          <p14:tracePt t="1611" x="2517775" y="6559550"/>
          <p14:tracePt t="1626" x="2517775" y="6545263"/>
          <p14:tracePt t="1633" x="2517775" y="6537325"/>
          <p14:tracePt t="1641" x="2517775" y="6530975"/>
          <p14:tracePt t="1655" x="2517775" y="6515100"/>
          <p14:tracePt t="1669" x="2517775" y="6508750"/>
          <p14:tracePt t="1676" x="2517775" y="6492875"/>
          <p14:tracePt t="1684" x="2517775" y="6484938"/>
          <p14:tracePt t="1691" x="2524125" y="6484938"/>
          <p14:tracePt t="1697" x="2524125" y="6478588"/>
          <p14:tracePt t="1711" x="2524125" y="6462713"/>
          <p14:tracePt t="1726" x="2524125" y="6456363"/>
          <p14:tracePt t="1740" x="2524125" y="6440488"/>
          <p14:tracePt t="1969" x="2747963" y="6254750"/>
          <p14:tracePt t="1976" x="2957513" y="6127750"/>
          <p14:tracePt t="1983" x="3046413" y="6061075"/>
          <p14:tracePt t="1990" x="3179763" y="5964238"/>
          <p14:tracePt t="1997" x="3240088" y="5927725"/>
          <p14:tracePt t="2005" x="3284538" y="5889625"/>
          <p14:tracePt t="2012" x="3314700" y="5875338"/>
          <p14:tracePt t="2019" x="3336925" y="5859463"/>
          <p14:tracePt t="2026" x="3343275" y="5853113"/>
          <p14:tracePt t="2033" x="3359150" y="5853113"/>
          <p14:tracePt t="2041" x="3367088" y="5853113"/>
          <p14:tracePt t="2048" x="3367088" y="5837238"/>
          <p14:tracePt t="2062" x="3381375" y="5837238"/>
          <p14:tracePt t="2083" x="3389313" y="5837238"/>
          <p14:tracePt t="2105" x="3403600" y="5845175"/>
          <p14:tracePt t="2133" x="3403600" y="5853113"/>
          <p14:tracePt t="2148" x="3411538" y="5867400"/>
          <p14:tracePt t="2169" x="3417888" y="5875338"/>
          <p14:tracePt t="2184" x="3433763" y="5875338"/>
          <p14:tracePt t="2191" x="3433763" y="5889625"/>
          <p14:tracePt t="2213" x="3440113" y="5897563"/>
          <p14:tracePt t="2227" x="3455988" y="5905500"/>
          <p14:tracePt t="2248" x="3463925" y="5905500"/>
          <p14:tracePt t="2255" x="3463925" y="5919788"/>
          <p14:tracePt t="2270" x="3478213" y="5927725"/>
          <p14:tracePt t="2284" x="3486150" y="5927725"/>
          <p14:tracePt t="2305" x="3486150" y="5942013"/>
          <p14:tracePt t="2312" x="3492500" y="5942013"/>
          <p14:tracePt t="2362" x="3492500" y="5949950"/>
          <p14:tracePt t="2398" x="3492500" y="5956300"/>
          <p14:tracePt t="2670" x="3492500" y="5972175"/>
          <p14:tracePt t="2698" x="3486150" y="5972175"/>
          <p14:tracePt t="2713" x="3470275" y="5972175"/>
          <p14:tracePt t="2728" x="3463925" y="5972175"/>
          <p14:tracePt t="2734" x="3448050" y="5972175"/>
          <p14:tracePt t="2741" x="3440113" y="5972175"/>
          <p14:tracePt t="2756" x="3425825" y="5972175"/>
          <p14:tracePt t="2763" x="3417888" y="5972175"/>
          <p14:tracePt t="2770" x="3411538" y="5972175"/>
          <p14:tracePt t="2785" x="3395663" y="5972175"/>
          <p14:tracePt t="2791" x="3389313" y="5972175"/>
          <p14:tracePt t="2798" x="3373438" y="5972175"/>
          <p14:tracePt t="2807" x="3367088" y="5972175"/>
          <p14:tracePt t="2813" x="3351213" y="5972175"/>
          <p14:tracePt t="2820" x="3343275" y="5972175"/>
          <p14:tracePt t="2835" x="3336925" y="5972175"/>
          <p14:tracePt t="2841" x="3321050" y="5972175"/>
          <p14:tracePt t="2857" x="3314700" y="5972175"/>
          <p14:tracePt t="2863" x="3298825" y="5972175"/>
          <p14:tracePt t="2870" x="3292475" y="5972175"/>
          <p14:tracePt t="2885" x="3284538" y="5972175"/>
          <p14:tracePt t="2892" x="3270250" y="5972175"/>
          <p14:tracePt t="2899" x="3262313" y="5972175"/>
          <p14:tracePt t="2907" x="3262313" y="5980113"/>
          <p14:tracePt t="2913" x="3246438" y="5980113"/>
          <p14:tracePt t="2920" x="3240088" y="5980113"/>
          <p14:tracePt t="2935" x="3224213" y="5980113"/>
          <p14:tracePt t="2942" x="3217863" y="5980113"/>
          <p14:tracePt t="2949" x="3209925" y="5980113"/>
          <p14:tracePt t="2963" x="3195638" y="5994400"/>
          <p14:tracePt t="2970" x="3187700" y="5994400"/>
          <p14:tracePt t="2977" x="3173413" y="5994400"/>
          <p14:tracePt t="2992" x="3165475" y="5994400"/>
          <p14:tracePt t="3007" x="3151188" y="5994400"/>
          <p14:tracePt t="3020" x="3143250" y="5994400"/>
          <p14:tracePt t="3027" x="3135313" y="5994400"/>
          <p14:tracePt t="3035" x="3121025" y="5994400"/>
          <p14:tracePt t="3042" x="3113088" y="5994400"/>
          <p14:tracePt t="3058" x="3098800" y="5994400"/>
          <p14:tracePt t="3063" x="3090863" y="5994400"/>
          <p14:tracePt t="3084" x="3076575" y="5994400"/>
          <p14:tracePt t="3092" x="3068638" y="5994400"/>
          <p14:tracePt t="3099" x="3060700" y="5994400"/>
          <p14:tracePt t="3113" x="3046413" y="5994400"/>
          <p14:tracePt t="3120" x="3038475" y="5994400"/>
          <p14:tracePt t="3127" x="3024188" y="5994400"/>
          <p14:tracePt t="3142" x="3016250" y="5994400"/>
          <p14:tracePt t="3157" x="3008313" y="5994400"/>
          <p14:tracePt t="3177" x="2994025" y="5994400"/>
          <p14:tracePt t="3185" x="2994025" y="5986463"/>
          <p14:tracePt t="3193" x="2986088" y="5986463"/>
          <p14:tracePt t="3207" x="2971800" y="5986463"/>
          <p14:tracePt t="3220" x="2963863" y="5986463"/>
          <p14:tracePt t="3235" x="2949575" y="5986463"/>
          <p14:tracePt t="3249" x="2941638" y="5986463"/>
          <p14:tracePt t="3257" x="2941638" y="5980113"/>
          <p14:tracePt t="3263" x="2933700" y="5980113"/>
          <p14:tracePt t="3278" x="2919413" y="5980113"/>
          <p14:tracePt t="3292" x="2911475" y="5964238"/>
          <p14:tracePt t="3307" x="2897188" y="5964238"/>
          <p14:tracePt t="3321" x="2889250" y="5964238"/>
          <p14:tracePt t="3337" x="2874963" y="5964238"/>
          <p14:tracePt t="3349" x="2867025" y="5964238"/>
          <p14:tracePt t="3364" x="2860675" y="5964238"/>
          <p14:tracePt t="3378" x="2860675" y="5956300"/>
          <p14:tracePt t="3392" x="2844800" y="5956300"/>
          <p14:tracePt t="3419" x="2836863" y="5956300"/>
          <p14:tracePt t="3428" x="2822575" y="5949950"/>
          <p14:tracePt t="3450" x="2814638" y="5949950"/>
          <p14:tracePt t="3457" x="2800350" y="5949950"/>
          <p14:tracePt t="3478" x="2792413" y="5949950"/>
          <p14:tracePt t="3485" x="2792413" y="5934075"/>
          <p14:tracePt t="3499" x="2786063" y="5934075"/>
          <p14:tracePt t="3513" x="2770188" y="5934075"/>
          <p14:tracePt t="3521" x="2770188" y="5927725"/>
          <p14:tracePt t="3535" x="2763838" y="5927725"/>
          <p14:tracePt t="3551" x="2747963" y="5927725"/>
          <p14:tracePt t="3571" x="2740025" y="5927725"/>
          <p14:tracePt t="3586" x="2740025" y="5911850"/>
          <p14:tracePt t="3592" x="2733675" y="5911850"/>
          <p14:tracePt t="3613" x="2717800" y="5911850"/>
          <p14:tracePt t="3622" x="2717800" y="5905500"/>
          <p14:tracePt t="3628" x="2711450" y="5905500"/>
          <p14:tracePt t="3657" x="2695575" y="5905500"/>
          <p14:tracePt t="3672" x="2689225" y="5905500"/>
          <p14:tracePt t="3757" x="2673350" y="5905500"/>
          <p14:tracePt t="3785" x="2673350" y="5897563"/>
          <p14:tracePt t="3850" x="2673350" y="5883275"/>
          <p14:tracePt t="3907" x="2673350" y="5875338"/>
          <p14:tracePt t="7303" x="2667000" y="5875338"/>
          <p14:tracePt t="7404" x="2659063" y="5875338"/>
          <p14:tracePt t="7447" x="2643188" y="5875338"/>
          <p14:tracePt t="8592" x="2636838" y="5875338"/>
          <p14:tracePt t="9607" x="2636838" y="5845175"/>
          <p14:tracePt t="9615" x="2651125" y="5808663"/>
          <p14:tracePt t="9621" x="2667000" y="5726113"/>
          <p14:tracePt t="9629" x="2681288" y="5673725"/>
          <p14:tracePt t="9635" x="2703513" y="5546725"/>
          <p14:tracePt t="9643" x="2740025" y="5413375"/>
          <p14:tracePt t="9650" x="2778125" y="5280025"/>
          <p14:tracePt t="9658" x="2792413" y="5205413"/>
          <p14:tracePt t="9664" x="2830513" y="5070475"/>
          <p14:tracePt t="9671" x="2844800" y="5011738"/>
          <p14:tracePt t="9679" x="2860675" y="4973638"/>
          <p14:tracePt t="9685" x="2867025" y="4929188"/>
          <p14:tracePt t="9694" x="2882900" y="4906963"/>
          <p14:tracePt t="9700" x="2882900" y="4892675"/>
          <p14:tracePt t="9958" x="2882900" y="4862513"/>
          <p14:tracePt t="9965" x="2882900" y="4787900"/>
          <p14:tracePt t="9972" x="2882900" y="4743450"/>
          <p14:tracePt t="9979" x="2897188" y="4705350"/>
          <p14:tracePt t="9986" x="2911475" y="4660900"/>
          <p14:tracePt t="9994" x="2911475" y="4638675"/>
          <p14:tracePt t="10000" x="2941638" y="4602163"/>
          <p14:tracePt t="10008" x="2963863" y="4572000"/>
          <p14:tracePt t="10014" x="2994025" y="4541838"/>
          <p14:tracePt t="10022" x="3068638" y="4497388"/>
          <p14:tracePt t="10029" x="3276600" y="4438650"/>
          <p14:tracePt t="10038" x="3522663" y="4392613"/>
          <p14:tracePt t="10044" x="3873500" y="4370388"/>
          <p14:tracePt t="10051" x="4386263" y="4392613"/>
          <p14:tracePt t="10058" x="4767263" y="4445000"/>
          <p14:tracePt t="10064" x="4967288" y="4460875"/>
          <p14:tracePt t="10073" x="5146675" y="4483100"/>
          <p14:tracePt t="10079" x="5227638" y="4497388"/>
          <p14:tracePt t="10086" x="5332413" y="4535488"/>
          <p14:tracePt t="10094" x="5376863" y="4535488"/>
          <p14:tracePt t="10101" x="5384800" y="4535488"/>
          <p14:tracePt t="10108" x="5392738" y="4549775"/>
          <p14:tracePt t="10116" x="5407025" y="4549775"/>
          <p14:tracePt t="10130" x="5414963" y="4557713"/>
          <p14:tracePt t="10144" x="5414963" y="4564063"/>
          <p14:tracePt t="10337" x="5899150" y="4511675"/>
          <p14:tracePt t="10344" x="6680200" y="4408488"/>
          <p14:tracePt t="10351" x="7186613" y="4408488"/>
          <p14:tracePt t="10358" x="7708900" y="4378325"/>
          <p14:tracePt t="10365" x="7977188" y="4356100"/>
          <p14:tracePt t="10373" x="8154988" y="4341813"/>
          <p14:tracePt t="10380" x="8326438" y="4319588"/>
          <p14:tracePt t="10387" x="8431213" y="4303713"/>
          <p14:tracePt t="10395" x="8489950" y="4289425"/>
          <p14:tracePt t="10401" x="8550275" y="4273550"/>
          <p14:tracePt t="10408" x="8572500" y="4259263"/>
          <p14:tracePt t="10415" x="8586788" y="4259263"/>
          <p14:tracePt t="10430" x="8586788" y="4251325"/>
          <p14:tracePt t="10437" x="8594725" y="4251325"/>
          <p14:tracePt t="10501" x="8580438" y="4237038"/>
          <p14:tracePt t="10508" x="8572500" y="4237038"/>
          <p14:tracePt t="10515" x="8558213" y="4237038"/>
          <p14:tracePt t="10530" x="8550275" y="4229100"/>
          <p14:tracePt t="10537" x="8542338" y="4214813"/>
          <p14:tracePt t="10544" x="8528050" y="4206875"/>
          <p14:tracePt t="10551" x="8520113" y="4192588"/>
          <p14:tracePt t="10559" x="8505825" y="4170363"/>
          <p14:tracePt t="10565" x="8497888" y="4170363"/>
          <p14:tracePt t="10573" x="8483600" y="4148138"/>
          <p14:tracePt t="10580" x="8475663" y="4140200"/>
          <p14:tracePt t="10587" x="8461375" y="4117975"/>
          <p14:tracePt t="10594" x="8453438" y="4117975"/>
          <p14:tracePt t="10601" x="8437563" y="4095750"/>
          <p14:tracePt t="10608" x="8437563" y="4079875"/>
          <p14:tracePt t="10616" x="8431213" y="4073525"/>
          <p14:tracePt t="10623" x="8415338" y="4057650"/>
          <p14:tracePt t="10630" x="8408988" y="4051300"/>
          <p14:tracePt t="10637" x="8401050" y="4035425"/>
          <p14:tracePt t="10646" x="8386763" y="4029075"/>
          <p14:tracePt t="10651" x="8378825" y="4021138"/>
          <p14:tracePt t="10659" x="8364538" y="4021138"/>
          <p14:tracePt t="10666" x="8356600" y="4006850"/>
          <p14:tracePt t="10673" x="8340725" y="3998913"/>
          <p14:tracePt t="10680" x="8318500" y="3983038"/>
          <p14:tracePt t="10687" x="8312150" y="3960813"/>
          <p14:tracePt t="10695" x="8296275" y="3960813"/>
          <p14:tracePt t="10701" x="8274050" y="3938588"/>
          <p14:tracePt t="10708" x="8251825" y="3924300"/>
          <p14:tracePt t="10716" x="8221663" y="3910013"/>
          <p14:tracePt t="10723" x="8215313" y="3902075"/>
          <p14:tracePt t="10730" x="8193088" y="3871913"/>
          <p14:tracePt t="10737" x="8162925" y="3863975"/>
          <p14:tracePt t="10744" x="8140700" y="3835400"/>
          <p14:tracePt t="10751" x="8110538" y="3827463"/>
          <p14:tracePt t="10760" x="8096250" y="3797300"/>
          <p14:tracePt t="10766" x="8074025" y="3783013"/>
          <p14:tracePt t="10773" x="8043863" y="3760788"/>
          <p14:tracePt t="10781" x="8021638" y="3744913"/>
          <p14:tracePt t="10787" x="8013700" y="3738563"/>
          <p14:tracePt t="10795" x="7991475" y="3722688"/>
          <p14:tracePt t="10802" x="7961313" y="3700463"/>
          <p14:tracePt t="10810" x="7939088" y="3686175"/>
          <p14:tracePt t="10816" x="7908925" y="3670300"/>
          <p14:tracePt t="10823" x="7886700" y="3656013"/>
          <p14:tracePt t="10831" x="7858125" y="3648075"/>
          <p14:tracePt t="10837" x="7834313" y="3633788"/>
          <p14:tracePt t="10846" x="7775575" y="3619500"/>
          <p14:tracePt t="10852" x="7753350" y="3603625"/>
          <p14:tracePt t="10859" x="7708900" y="3603625"/>
          <p14:tracePt t="10866" x="7670800" y="3603625"/>
          <p14:tracePt t="10873" x="7634288" y="3603625"/>
          <p14:tracePt t="10880" x="7589838" y="3603625"/>
          <p14:tracePt t="10887" x="7567613" y="3603625"/>
          <p14:tracePt t="10896" x="7515225" y="3611563"/>
          <p14:tracePt t="10902" x="7485063" y="3611563"/>
          <p14:tracePt t="10909" x="7462838" y="3611563"/>
          <p14:tracePt t="10916" x="7440613" y="3625850"/>
          <p14:tracePt t="10923" x="7410450" y="3641725"/>
          <p14:tracePt t="10930" x="7388225" y="3641725"/>
          <p14:tracePt t="10938" x="7380288" y="3648075"/>
          <p14:tracePt t="10945" x="7358063" y="3663950"/>
          <p14:tracePt t="10952" x="7343775" y="3670300"/>
          <p14:tracePt t="10959" x="7321550" y="3670300"/>
          <p14:tracePt t="10966" x="7313613" y="3686175"/>
          <p14:tracePt t="10973" x="7299325" y="3694113"/>
          <p14:tracePt t="10981" x="7291388" y="3700463"/>
          <p14:tracePt t="10987" x="7277100" y="3700463"/>
          <p14:tracePt t="10995" x="7269163" y="3716338"/>
          <p14:tracePt t="11001" x="7261225" y="3716338"/>
          <p14:tracePt t="11009" x="7261225" y="3722688"/>
          <p14:tracePt t="11015" x="7246938" y="3722688"/>
          <p14:tracePt t="11031" x="7239000" y="3738563"/>
          <p14:tracePt t="11052" x="7239000" y="3744913"/>
          <p14:tracePt t="11066" x="7239000" y="3760788"/>
          <p14:tracePt t="11130" x="7254875" y="3760788"/>
          <p14:tracePt t="11159" x="7261225" y="3760788"/>
          <p14:tracePt t="11173" x="7269163" y="3760788"/>
          <p14:tracePt t="11196" x="7283450" y="3760788"/>
          <p14:tracePt t="11210" x="7283450" y="3752850"/>
          <p14:tracePt t="11223" x="7291388" y="3752850"/>
          <p14:tracePt t="11231" x="7291388" y="3744913"/>
          <p14:tracePt t="11238" x="7305675" y="3744913"/>
          <p14:tracePt t="11246" x="7305675" y="3730625"/>
          <p14:tracePt t="11260" x="7313613" y="3730625"/>
          <p14:tracePt t="11273" x="7313613" y="3722688"/>
          <p14:tracePt t="11290" x="7313613" y="3708400"/>
          <p14:tracePt t="11316" x="7313613" y="3700463"/>
          <p14:tracePt t="11324" x="7313613" y="3694113"/>
          <p14:tracePt t="11332" x="7313613" y="3678238"/>
          <p14:tracePt t="11346" x="7313613" y="3670300"/>
          <p14:tracePt t="11367" x="7313613" y="3656013"/>
          <p14:tracePt t="11374" x="7313613" y="3648075"/>
          <p14:tracePt t="11381" x="7299325" y="3648075"/>
          <p14:tracePt t="11402" x="7291388" y="3633788"/>
          <p14:tracePt t="11424" x="7277100" y="3625850"/>
          <p14:tracePt t="11446" x="7269163" y="3625850"/>
          <p14:tracePt t="11461" x="7261225" y="3625850"/>
          <p14:tracePt t="11488" x="7246938" y="3625850"/>
          <p14:tracePt t="11538" x="7254875" y="3625850"/>
          <p14:tracePt t="11552" x="7254875" y="3641725"/>
          <p14:tracePt t="11566" x="7261225" y="3641725"/>
          <p14:tracePt t="11574" x="7269163" y="3641725"/>
          <p14:tracePt t="11581" x="7283450" y="3641725"/>
          <p14:tracePt t="11596" x="7291388" y="3641725"/>
          <p14:tracePt t="11602" x="7305675" y="3641725"/>
          <p14:tracePt t="11610" x="7305675" y="3648075"/>
          <p14:tracePt t="11624" x="7313613" y="3663950"/>
          <p14:tracePt t="11638" x="7327900" y="3670300"/>
          <p14:tracePt t="11667" x="7327900" y="3686175"/>
          <p14:tracePt t="11681" x="7327900" y="3694113"/>
          <p14:tracePt t="11712" x="7321550" y="3694113"/>
          <p14:tracePt t="11731" x="7313613" y="3694113"/>
          <p14:tracePt t="13276" x="7327900" y="3694113"/>
          <p14:tracePt t="13283" x="7327900" y="3678238"/>
          <p14:tracePt t="22408" x="7321550" y="3678238"/>
          <p14:tracePt t="22415" x="7321550" y="3686175"/>
          <p14:tracePt t="22443" x="7313613" y="3694113"/>
          <p14:tracePt t="22458" x="7313613" y="3700463"/>
          <p14:tracePt t="22472" x="7299325" y="3700463"/>
          <p14:tracePt t="22479" x="7299325" y="3716338"/>
          <p14:tracePt t="22486" x="7291388" y="3716338"/>
          <p14:tracePt t="22501" x="7277100" y="3722688"/>
          <p14:tracePt t="22522" x="7277100" y="3738563"/>
          <p14:tracePt t="22529" x="7269163" y="3738563"/>
          <p14:tracePt t="22536" x="7269163" y="3744913"/>
          <p14:tracePt t="22544" x="7261225" y="3760788"/>
          <p14:tracePt t="22557" x="7261225" y="3767138"/>
          <p14:tracePt t="22564" x="7246938" y="3775075"/>
          <p14:tracePt t="22579" x="7246938" y="3789363"/>
          <p14:tracePt t="22586" x="7239000" y="3797300"/>
          <p14:tracePt t="22600" x="7224713" y="3813175"/>
          <p14:tracePt t="22607" x="7224713" y="3819525"/>
          <p14:tracePt t="22622" x="7224713" y="3827463"/>
          <p14:tracePt t="22629" x="7216775" y="3841750"/>
          <p14:tracePt t="22636" x="7216775" y="3849688"/>
          <p14:tracePt t="22643" x="7208838" y="3849688"/>
          <p14:tracePt t="22650" x="7208838" y="3863975"/>
          <p14:tracePt t="22657" x="7208838" y="3871913"/>
          <p14:tracePt t="22664" x="7194550" y="3886200"/>
          <p14:tracePt t="22687" x="7194550" y="3894138"/>
          <p14:tracePt t="22707" x="7194550" y="3902075"/>
          <p14:tracePt t="22729" x="7194550" y="3916363"/>
          <p14:tracePt t="22737" x="7186613" y="3916363"/>
          <p14:tracePt t="22750" x="7186613" y="3924300"/>
          <p14:tracePt t="22765" x="7186613" y="3938588"/>
          <p14:tracePt t="22787" x="7172325" y="3938588"/>
          <p14:tracePt t="22793" x="7172325" y="3946525"/>
          <p14:tracePt t="22808" x="7164388" y="3960813"/>
          <p14:tracePt t="22815" x="7164388" y="3968750"/>
          <p14:tracePt t="22829" x="7164388" y="3976688"/>
          <p14:tracePt t="22837" x="7150100" y="3990975"/>
          <p14:tracePt t="22844" x="7150100" y="3998913"/>
          <p14:tracePt t="22852" x="7142163" y="3998913"/>
          <p14:tracePt t="22858" x="7142163" y="4013200"/>
          <p14:tracePt t="22865" x="7142163" y="4021138"/>
          <p14:tracePt t="22872" x="7134225" y="4035425"/>
          <p14:tracePt t="22887" x="7134225" y="4043363"/>
          <p14:tracePt t="22894" x="7119938" y="4043363"/>
          <p14:tracePt t="22901" x="7119938" y="4051300"/>
          <p14:tracePt t="22908" x="7119938" y="4065588"/>
          <p14:tracePt t="22916" x="7112000" y="4073525"/>
          <p14:tracePt t="22930" x="7112000" y="4087813"/>
          <p14:tracePt t="22944" x="7112000" y="4095750"/>
          <p14:tracePt t="22965" x="7112000" y="4102100"/>
          <p14:tracePt t="22980" x="7097713" y="4117975"/>
          <p14:tracePt t="23001" x="7097713" y="4125913"/>
          <p14:tracePt t="23023" x="7097713" y="4140200"/>
          <p14:tracePt t="23052" x="7097713" y="4148138"/>
          <p14:tracePt t="23065" x="7089775" y="4162425"/>
          <p14:tracePt t="23080" x="7075488" y="4170363"/>
          <p14:tracePt t="23094" x="7075488" y="4176713"/>
          <p14:tracePt t="23108" x="7075488" y="4192588"/>
          <p14:tracePt t="23115" x="7075488" y="4198938"/>
          <p14:tracePt t="23130" x="7075488" y="4214813"/>
          <p14:tracePt t="23137" x="7067550" y="4222750"/>
          <p14:tracePt t="23151" x="7067550" y="4237038"/>
          <p14:tracePt t="23158" x="7061200" y="4244975"/>
          <p14:tracePt t="23165" x="7061200" y="4251325"/>
          <p14:tracePt t="23173" x="7061200" y="4267200"/>
          <p14:tracePt t="23182" x="7045325" y="4267200"/>
          <p14:tracePt t="23188" x="7045325" y="4273550"/>
          <p14:tracePt t="23194" x="7045325" y="4289425"/>
          <p14:tracePt t="23215" x="7037388" y="4289425"/>
          <p14:tracePt t="23223" x="7037388" y="4295775"/>
          <p14:tracePt t="23230" x="7023100" y="4295775"/>
          <p14:tracePt t="23246" x="7023100" y="4303713"/>
          <p14:tracePt t="23258" x="7015163" y="4303713"/>
          <p14:tracePt t="23266" x="7015163" y="4319588"/>
          <p14:tracePt t="23273" x="7000875" y="4325938"/>
          <p14:tracePt t="23280" x="7000875" y="4341813"/>
          <p14:tracePt t="23288" x="6992938" y="4341813"/>
          <p14:tracePt t="23294" x="6992938" y="4348163"/>
          <p14:tracePt t="23309" x="6992938" y="4364038"/>
          <p14:tracePt t="23317" x="6986588" y="4370388"/>
          <p14:tracePt t="23323" x="6970713" y="4370388"/>
          <p14:tracePt t="23330" x="6970713" y="4378325"/>
          <p14:tracePt t="23338" x="6964363" y="4392613"/>
          <p14:tracePt t="23344" x="6948488" y="4392613"/>
          <p14:tracePt t="23352" x="6940550" y="4400550"/>
          <p14:tracePt t="23359" x="6934200" y="4414838"/>
          <p14:tracePt t="23368" x="6934200" y="4422775"/>
          <p14:tracePt t="23373" x="6918325" y="4438650"/>
          <p14:tracePt t="23380" x="6911975" y="4445000"/>
          <p14:tracePt t="23388" x="6889750" y="4460875"/>
          <p14:tracePt t="23394" x="6873875" y="4483100"/>
          <p14:tracePt t="23402" x="6843713" y="4511675"/>
          <p14:tracePt t="23416" x="6792913" y="4549775"/>
          <p14:tracePt t="23423" x="6770688" y="4572000"/>
          <p14:tracePt t="23430" x="6724650" y="4602163"/>
          <p14:tracePt t="23437" x="6702425" y="4632325"/>
          <p14:tracePt t="23445" x="6673850" y="4654550"/>
          <p14:tracePt t="23453" x="6651625" y="4668838"/>
          <p14:tracePt t="23459" x="6621463" y="4691063"/>
          <p14:tracePt t="23467" x="6577013" y="4721225"/>
          <p14:tracePt t="23473" x="6554788" y="4735513"/>
          <p14:tracePt t="23480" x="6530975" y="4751388"/>
          <p14:tracePt t="23488" x="6502400" y="4773613"/>
          <p14:tracePt t="23494" x="6480175" y="4787900"/>
          <p14:tracePt t="23502" x="6434138" y="4818063"/>
          <p14:tracePt t="23509" x="6427788" y="4824413"/>
          <p14:tracePt t="23516" x="6389688" y="4840288"/>
          <p14:tracePt t="23523" x="6375400" y="4840288"/>
          <p14:tracePt t="23530" x="6367463" y="4848225"/>
          <p14:tracePt t="23538" x="6345238" y="4848225"/>
          <p14:tracePt t="23544" x="6330950" y="4848225"/>
          <p14:tracePt t="23552" x="6308725" y="4862513"/>
          <p14:tracePt t="23559" x="6300788" y="4862513"/>
          <p14:tracePt t="23566" x="6278563" y="4862513"/>
          <p14:tracePt t="23573" x="6264275" y="4862513"/>
          <p14:tracePt t="23580" x="6256338" y="4854575"/>
          <p14:tracePt t="23588" x="6234113" y="4854575"/>
          <p14:tracePt t="23595" x="6226175" y="4854575"/>
          <p14:tracePt t="23603" x="6211888" y="4848225"/>
          <p14:tracePt t="23609" x="6189663" y="4832350"/>
          <p14:tracePt t="23623" x="6181725" y="4824413"/>
          <p14:tracePt t="23630" x="6167438" y="4810125"/>
          <p14:tracePt t="23638" x="6167438" y="4802188"/>
          <p14:tracePt t="23645" x="6159500" y="4802188"/>
          <p14:tracePt t="23652" x="6143625" y="4795838"/>
          <p14:tracePt t="23659" x="6143625" y="4779963"/>
          <p14:tracePt t="23667" x="6143625" y="4773613"/>
          <p14:tracePt t="23673" x="6137275" y="4757738"/>
          <p14:tracePt t="23688" x="6137275" y="4751388"/>
          <p14:tracePt t="23695" x="6137275" y="4735513"/>
          <p14:tracePt t="23702" x="6137275" y="4729163"/>
          <p14:tracePt t="23716" x="6137275" y="4721225"/>
          <p14:tracePt t="23724" x="6137275" y="4705350"/>
          <p14:tracePt t="23739" x="6137275" y="4699000"/>
          <p14:tracePt t="23752" x="6137275" y="4683125"/>
          <p14:tracePt t="23773" x="6151563" y="4683125"/>
          <p14:tracePt t="23782" x="6151563" y="4676775"/>
          <p14:tracePt t="23788" x="6159500" y="4676775"/>
          <p14:tracePt t="23795" x="6159500" y="4668838"/>
          <p14:tracePt t="23802" x="6173788" y="4668838"/>
          <p14:tracePt t="23809" x="6181725" y="4668838"/>
          <p14:tracePt t="23816" x="6181725" y="4654550"/>
          <p14:tracePt t="23824" x="6189663" y="4654550"/>
          <p14:tracePt t="23831" x="6203950" y="4654550"/>
          <p14:tracePt t="23838" x="6211888" y="4654550"/>
          <p14:tracePt t="23852" x="6226175" y="4654550"/>
          <p14:tracePt t="23859" x="6234113" y="4654550"/>
          <p14:tracePt t="23867" x="6248400" y="4654550"/>
          <p14:tracePt t="23881" x="6256338" y="4654550"/>
          <p14:tracePt t="23902" x="6264275" y="4660900"/>
          <p14:tracePt t="23917" x="6264275" y="4668838"/>
          <p14:tracePt t="23931" x="6264275" y="4676775"/>
          <p14:tracePt t="23945" x="6264275" y="4691063"/>
          <p14:tracePt t="23960" x="6264275" y="4699000"/>
          <p14:tracePt t="23974" x="6256338" y="4713288"/>
          <p14:tracePt t="23995" x="6240463" y="4721225"/>
          <p14:tracePt t="24003" x="6234113" y="4721225"/>
          <p14:tracePt t="24010" x="6218238" y="4721225"/>
          <p14:tracePt t="24024" x="6211888" y="4721225"/>
          <p14:tracePt t="24032" x="6196013" y="4721225"/>
          <p14:tracePt t="24039" x="6189663" y="4721225"/>
          <p14:tracePt t="24055" x="6181725" y="4721225"/>
          <p14:tracePt t="24074" x="6167438" y="4705350"/>
          <p14:tracePt t="24096" x="6173788" y="4699000"/>
          <p14:tracePt t="24103" x="6173788" y="4683125"/>
          <p14:tracePt t="24110" x="6181725" y="4683125"/>
          <p14:tracePt t="24118" x="6181725" y="4676775"/>
          <p14:tracePt t="24123" x="6181725" y="4668838"/>
          <p14:tracePt t="24138" x="6189663" y="4654550"/>
          <p14:tracePt t="24145" x="6203950" y="4654550"/>
          <p14:tracePt t="24153" x="6211888" y="4654550"/>
          <p14:tracePt t="24167" x="6211888" y="4646613"/>
          <p14:tracePt t="24182" x="6226175" y="4646613"/>
          <p14:tracePt t="24196" x="6234113" y="4646613"/>
          <p14:tracePt t="24231" x="6234113" y="4660900"/>
          <p14:tracePt t="24252" x="6234113" y="4668838"/>
          <p14:tracePt t="24268" x="6234113" y="4676775"/>
          <p14:tracePt t="24295" x="6234113" y="4691063"/>
          <p14:tracePt t="24310" x="6234113" y="4699000"/>
          <p14:tracePt t="24381" x="6248400" y="4699000"/>
          <p14:tracePt t="25183" x="6240463" y="4713288"/>
          <p14:tracePt t="25240" x="6234113" y="4713288"/>
          <p14:tracePt t="26291" x="6234113" y="4721225"/>
          <p14:tracePt t="26298" x="6218238" y="4721225"/>
          <p14:tracePt t="26305" x="6218238" y="4729163"/>
          <p14:tracePt t="26321" x="6211888" y="4729163"/>
          <p14:tracePt t="26327" x="6211888" y="4743450"/>
          <p14:tracePt t="26334" x="6196013" y="4743450"/>
          <p14:tracePt t="26348" x="6196013" y="4751388"/>
          <p14:tracePt t="26355" x="6189663" y="4751388"/>
          <p14:tracePt t="26363" x="6181725" y="4751388"/>
          <p14:tracePt t="26371" x="6167438" y="4751388"/>
          <p14:tracePt t="26377" x="6159500" y="4751388"/>
          <p14:tracePt t="26391" x="6143625" y="4751388"/>
          <p14:tracePt t="26398" x="6137275" y="4751388"/>
          <p14:tracePt t="26420" x="6121400" y="4751388"/>
          <p14:tracePt t="26442" x="6115050" y="4751388"/>
          <p14:tracePt t="26456" x="6107113" y="4751388"/>
          <p14:tracePt t="26471" x="6107113" y="4765675"/>
          <p14:tracePt t="26484" x="6092825" y="4765675"/>
          <p14:tracePt t="26499" x="6084888" y="4765675"/>
          <p14:tracePt t="26513" x="6070600" y="4765675"/>
          <p14:tracePt t="26527" x="6062663" y="4773613"/>
          <p14:tracePt t="26534" x="6054725" y="4773613"/>
          <p14:tracePt t="26543" x="6054725" y="4787900"/>
          <p14:tracePt t="26549" x="6040438" y="4787900"/>
          <p14:tracePt t="26556" x="6018213" y="4787900"/>
          <p14:tracePt t="26563" x="6010275" y="4787900"/>
          <p14:tracePt t="26570" x="5995988" y="4787900"/>
          <p14:tracePt t="26577" x="5988050" y="4787900"/>
          <p14:tracePt t="26584" x="5973763" y="4787900"/>
          <p14:tracePt t="26592" x="5965825" y="4787900"/>
          <p14:tracePt t="26598" x="5957888" y="4787900"/>
          <p14:tracePt t="26606" x="5935663" y="4787900"/>
          <p14:tracePt t="26613" x="5921375" y="4787900"/>
          <p14:tracePt t="26620" x="5899150" y="4787900"/>
          <p14:tracePt t="26627" x="5891213" y="4779963"/>
          <p14:tracePt t="26635" x="5868988" y="4779963"/>
          <p14:tracePt t="26642" x="5854700" y="4773613"/>
          <p14:tracePt t="26649" x="5846763" y="4773613"/>
          <p14:tracePt t="26656" x="5830888" y="4773613"/>
          <p14:tracePt t="26662" x="5808663" y="4757738"/>
          <p14:tracePt t="26670" x="5808663" y="4751388"/>
          <p14:tracePt t="26678" x="5802313" y="4751388"/>
          <p14:tracePt t="26684" x="5786438" y="4735513"/>
          <p14:tracePt t="26692" x="5780088" y="4729163"/>
          <p14:tracePt t="26699" x="5780088" y="4713288"/>
          <p14:tracePt t="26706" x="5772150" y="4705350"/>
          <p14:tracePt t="26713" x="5772150" y="4699000"/>
          <p14:tracePt t="26721" x="5757863" y="4676775"/>
          <p14:tracePt t="26734" x="5757863" y="4660900"/>
          <p14:tracePt t="26742" x="5749925" y="4654550"/>
          <p14:tracePt t="26756" x="5749925" y="4638675"/>
          <p14:tracePt t="26764" x="5749925" y="4632325"/>
          <p14:tracePt t="26777" x="5749925" y="4616450"/>
          <p14:tracePt t="26784" x="5734050" y="4608513"/>
          <p14:tracePt t="26800" x="5734050" y="4602163"/>
          <p14:tracePt t="26807" x="5734050" y="4586288"/>
          <p14:tracePt t="26820" x="5734050" y="4579938"/>
          <p14:tracePt t="26827" x="5734050" y="4564063"/>
          <p14:tracePt t="26843" x="5734050" y="4557713"/>
          <p14:tracePt t="26849" x="5734050" y="4541838"/>
          <p14:tracePt t="26857" x="5734050" y="4535488"/>
          <p14:tracePt t="26871" x="5734050" y="4527550"/>
          <p14:tracePt t="26878" x="5734050" y="4511675"/>
          <p14:tracePt t="26884" x="5734050" y="4505325"/>
          <p14:tracePt t="26899" x="5734050" y="4489450"/>
          <p14:tracePt t="26906" x="5734050" y="4483100"/>
          <p14:tracePt t="26913" x="5734050" y="4467225"/>
          <p14:tracePt t="26921" x="5741988" y="4460875"/>
          <p14:tracePt t="26928" x="5741988" y="4452938"/>
          <p14:tracePt t="26935" x="5741988" y="4438650"/>
          <p14:tracePt t="26943" x="5749925" y="4430713"/>
          <p14:tracePt t="26949" x="5749925" y="4414838"/>
          <p14:tracePt t="26956" x="5757863" y="4408488"/>
          <p14:tracePt t="26963" x="5772150" y="4408488"/>
          <p14:tracePt t="26970" x="5772150" y="4400550"/>
          <p14:tracePt t="26978" x="5780088" y="4386263"/>
          <p14:tracePt t="26985" x="5794375" y="4378325"/>
          <p14:tracePt t="26993" x="5802313" y="4378325"/>
          <p14:tracePt t="26999" x="5802313" y="4364038"/>
          <p14:tracePt t="27007" x="5816600" y="4356100"/>
          <p14:tracePt t="27013" x="5824538" y="4356100"/>
          <p14:tracePt t="27021" x="5824538" y="4341813"/>
          <p14:tracePt t="27028" x="5830888" y="4333875"/>
          <p14:tracePt t="27035" x="5846763" y="4333875"/>
          <p14:tracePt t="27043" x="5854700" y="4333875"/>
          <p14:tracePt t="27049" x="5868988" y="4333875"/>
          <p14:tracePt t="27064" x="5876925" y="4325938"/>
          <p14:tracePt t="27071" x="5883275" y="4325938"/>
          <p14:tracePt t="27079" x="5899150" y="4311650"/>
          <p14:tracePt t="27085" x="5905500" y="4311650"/>
          <p14:tracePt t="27099" x="5927725" y="4311650"/>
          <p14:tracePt t="27107" x="5943600" y="4311650"/>
          <p14:tracePt t="27121" x="5951538" y="4319588"/>
          <p14:tracePt t="27128" x="5973763" y="4319588"/>
          <p14:tracePt t="27135" x="5973763" y="4325938"/>
          <p14:tracePt t="27143" x="5988050" y="4325938"/>
          <p14:tracePt t="27149" x="6010275" y="4325938"/>
          <p14:tracePt t="27164" x="6018213" y="4325938"/>
          <p14:tracePt t="27172" x="6032500" y="4333875"/>
          <p14:tracePt t="27178" x="6040438" y="4333875"/>
          <p14:tracePt t="27185" x="6040438" y="4348163"/>
          <p14:tracePt t="27193" x="6048375" y="4348163"/>
          <p14:tracePt t="27199" x="6062663" y="4356100"/>
          <p14:tracePt t="27208" x="6062663" y="4370388"/>
          <p14:tracePt t="27214" x="6070600" y="4378325"/>
          <p14:tracePt t="27221" x="6084888" y="4392613"/>
          <p14:tracePt t="27229" x="6092825" y="4400550"/>
          <p14:tracePt t="27235" x="6092825" y="4408488"/>
          <p14:tracePt t="27243" x="6092825" y="4422775"/>
          <p14:tracePt t="27249" x="6092825" y="4430713"/>
          <p14:tracePt t="27257" x="6099175" y="4445000"/>
          <p14:tracePt t="27264" x="6099175" y="4452938"/>
          <p14:tracePt t="27271" x="6115050" y="4475163"/>
          <p14:tracePt t="27285" x="6115050" y="4497388"/>
          <p14:tracePt t="27300" x="6115050" y="4527550"/>
          <p14:tracePt t="27307" x="6115050" y="4535488"/>
          <p14:tracePt t="27314" x="6115050" y="4541838"/>
          <p14:tracePt t="27321" x="6115050" y="4557713"/>
          <p14:tracePt t="27328" x="6115050" y="4564063"/>
          <p14:tracePt t="27343" x="6115050" y="4579938"/>
          <p14:tracePt t="27350" x="6115050" y="4586288"/>
          <p14:tracePt t="27364" x="6115050" y="4602163"/>
          <p14:tracePt t="27371" x="6115050" y="4608513"/>
          <p14:tracePt t="27379" x="6115050" y="4616450"/>
          <p14:tracePt t="27386" x="6099175" y="4616450"/>
          <p14:tracePt t="27394" x="6099175" y="4632325"/>
          <p14:tracePt t="27400" x="6099175" y="4638675"/>
          <p14:tracePt t="27407" x="6099175" y="4654550"/>
          <p14:tracePt t="27422" x="6092825" y="4660900"/>
          <p14:tracePt t="27429" x="6076950" y="4668838"/>
          <p14:tracePt t="27443" x="6070600" y="4683125"/>
          <p14:tracePt t="27450" x="6070600" y="4691063"/>
          <p14:tracePt t="27457" x="6070600" y="4705350"/>
          <p14:tracePt t="27472" x="6054725" y="4713288"/>
          <p14:tracePt t="27486" x="6048375" y="4713288"/>
          <p14:tracePt t="27493" x="6048375" y="4729163"/>
          <p14:tracePt t="27514" x="6040438" y="4735513"/>
          <p14:tracePt t="27529" x="6024563" y="4735513"/>
          <p14:tracePt t="27543" x="6024563" y="4743450"/>
          <p14:tracePt t="27550" x="6018213" y="4743450"/>
          <p14:tracePt t="27557" x="6018213" y="4757738"/>
          <p14:tracePt t="27564" x="6002338" y="4757738"/>
          <p14:tracePt t="27573" x="5995988" y="4765675"/>
          <p14:tracePt t="27586" x="5988050" y="4765675"/>
          <p14:tracePt t="27600" x="5973763" y="4779963"/>
          <p14:tracePt t="27607" x="5965825" y="4779963"/>
          <p14:tracePt t="27615" x="5951538" y="4779963"/>
          <p14:tracePt t="27628" x="5943600" y="4779963"/>
          <p14:tracePt t="27643" x="5927725" y="4779963"/>
          <p14:tracePt t="27658" x="5921375" y="4779963"/>
          <p14:tracePt t="27679" x="5913438" y="4779963"/>
          <p14:tracePt t="27700" x="5899150" y="4779963"/>
          <p14:tracePt t="27729" x="5891213" y="4779963"/>
          <p14:tracePt t="27744" x="5876925" y="4779963"/>
          <p14:tracePt t="27786" x="5876925" y="4773613"/>
          <p14:tracePt t="27845" x="5876925" y="4765675"/>
          <p14:tracePt t="27865" x="5876925" y="4751388"/>
          <p14:tracePt t="27872" x="5868988" y="4751388"/>
          <p14:tracePt t="27879" x="5868988" y="4743450"/>
          <p14:tracePt t="27908" x="5868988" y="4735513"/>
          <p14:tracePt t="27923" x="5868988" y="4721225"/>
          <p14:tracePt t="27936" x="5868988" y="4713288"/>
          <p14:tracePt t="27944" x="5868988" y="4699000"/>
          <p14:tracePt t="27958" x="5868988" y="4691063"/>
          <p14:tracePt t="27965" x="5868988" y="4676775"/>
          <p14:tracePt t="27973" x="5868988" y="4668838"/>
          <p14:tracePt t="27987" x="5868988" y="4660900"/>
          <p14:tracePt t="27994" x="5868988" y="4646613"/>
          <p14:tracePt t="28009" x="5868988" y="4638675"/>
          <p14:tracePt t="28022" x="5868988" y="4624388"/>
          <p14:tracePt t="28052" x="5868988" y="4616450"/>
          <p14:tracePt t="28073" x="5868988" y="4608513"/>
          <p14:tracePt t="28087" x="5868988" y="4594225"/>
          <p14:tracePt t="28108" x="5868988" y="4586288"/>
          <p14:tracePt t="28137" x="5868988" y="4572000"/>
          <p14:tracePt t="28159" x="5868988" y="4564063"/>
          <p14:tracePt t="28179" x="5868988" y="4549775"/>
          <p14:tracePt t="28187" x="5883275" y="4549775"/>
          <p14:tracePt t="28194" x="5883275" y="4541838"/>
          <p14:tracePt t="28201" x="5891213" y="4541838"/>
          <p14:tracePt t="28209" x="5891213" y="4535488"/>
          <p14:tracePt t="28222" x="5905500" y="4519613"/>
          <p14:tracePt t="28230" x="5913438" y="4511675"/>
          <p14:tracePt t="28237" x="5935663" y="4489450"/>
          <p14:tracePt t="28244" x="5965825" y="4460875"/>
          <p14:tracePt t="28251" x="5988050" y="4430713"/>
          <p14:tracePt t="28258" x="6018213" y="4408488"/>
          <p14:tracePt t="28265" x="6062663" y="4364038"/>
          <p14:tracePt t="28273" x="6084888" y="4341813"/>
          <p14:tracePt t="28280" x="6129338" y="4295775"/>
          <p14:tracePt t="28287" x="6167438" y="4281488"/>
          <p14:tracePt t="28294" x="6211888" y="4237038"/>
          <p14:tracePt t="28301" x="6278563" y="4192588"/>
          <p14:tracePt t="28309" x="6308725" y="4148138"/>
          <p14:tracePt t="28315" x="6345238" y="4102100"/>
          <p14:tracePt t="28323" x="6389688" y="4079875"/>
          <p14:tracePt t="28330" x="6419850" y="4035425"/>
          <p14:tracePt t="28337" x="6457950" y="3990975"/>
          <p14:tracePt t="28344" x="6486525" y="3968750"/>
          <p14:tracePt t="28351" x="6502400" y="3924300"/>
          <p14:tracePt t="28359" x="6524625" y="3902075"/>
          <p14:tracePt t="28366" x="6538913" y="3871913"/>
          <p14:tracePt t="28373" x="6554788" y="3835400"/>
          <p14:tracePt t="28379" x="6554788" y="3789363"/>
          <p14:tracePt t="28388" x="6554788" y="3767138"/>
          <p14:tracePt t="28394" x="6554788" y="3730625"/>
          <p14:tracePt t="28401" x="6554788" y="3694113"/>
          <p14:tracePt t="28409" x="6546850" y="3663950"/>
          <p14:tracePt t="28421" x="6546850" y="3641725"/>
          <p14:tracePt t="28423" x="6516688" y="3597275"/>
          <p14:tracePt t="28430" x="6508750" y="3559175"/>
          <p14:tracePt t="28437" x="6464300" y="3514725"/>
          <p14:tracePt t="28446" x="6419850" y="3470275"/>
          <p14:tracePt t="28452" x="6389688" y="3432175"/>
          <p14:tracePt t="28461" x="6330950" y="3387725"/>
          <p14:tracePt t="28465" x="6270625" y="3351213"/>
          <p14:tracePt t="28473" x="6137275" y="3298825"/>
          <p14:tracePt t="28480" x="6010275" y="3276600"/>
          <p14:tracePt t="28487" x="5905500" y="3276600"/>
          <p14:tracePt t="28495" x="5780088" y="3276600"/>
          <p14:tracePt t="28502" x="5653088" y="3290888"/>
          <p14:tracePt t="28509" x="5473700" y="3351213"/>
          <p14:tracePt t="28515" x="5392738" y="3381375"/>
          <p14:tracePt t="28524" x="5280025" y="3417888"/>
          <p14:tracePt t="28529" x="5221288" y="3448050"/>
          <p14:tracePt t="28538" x="5183188" y="3476625"/>
          <p14:tracePt t="28544" x="5138738" y="3492500"/>
          <p14:tracePt t="28551" x="5094288" y="3522663"/>
          <p14:tracePt t="28559" x="5086350" y="3544888"/>
          <p14:tracePt t="28566" x="5057775" y="3559175"/>
          <p14:tracePt t="28573" x="5049838" y="3581400"/>
          <p14:tracePt t="28580" x="5019675" y="3597275"/>
          <p14:tracePt t="28587" x="5011738" y="3603625"/>
          <p14:tracePt t="28594" x="4997450" y="3619500"/>
          <p14:tracePt t="28602" x="4989513" y="3625850"/>
          <p14:tracePt t="28609" x="4989513" y="3648075"/>
          <p14:tracePt t="28615" x="4975225" y="3648075"/>
          <p14:tracePt t="28874" x="4908550" y="3611563"/>
          <p14:tracePt t="28880" x="4721225" y="3470275"/>
          <p14:tracePt t="28888" x="4565650" y="3373438"/>
          <p14:tracePt t="28894" x="4402138" y="3290888"/>
          <p14:tracePt t="28902" x="4275138" y="3232150"/>
          <p14:tracePt t="28910" x="4186238" y="3179763"/>
          <p14:tracePt t="28917" x="4125913" y="3163888"/>
          <p14:tracePt t="28924" x="4043363" y="3149600"/>
          <p14:tracePt t="28930" x="4006850" y="3135313"/>
          <p14:tracePt t="28938" x="3962400" y="3127375"/>
          <p14:tracePt t="28945" x="3910013" y="3127375"/>
          <p14:tracePt t="28952" x="3865563" y="3127375"/>
          <p14:tracePt t="28960" x="3843338" y="3127375"/>
          <p14:tracePt t="28966" x="3790950" y="3127375"/>
          <p14:tracePt t="28974" x="3746500" y="3141663"/>
          <p14:tracePt t="28981" x="3708400" y="3157538"/>
          <p14:tracePt t="28989" x="3663950" y="3187700"/>
          <p14:tracePt t="28995" x="3627438" y="3201988"/>
          <p14:tracePt t="29003" x="3582988" y="3216275"/>
          <p14:tracePt t="29010" x="3522663" y="3260725"/>
          <p14:tracePt t="29016" x="3478213" y="3284538"/>
          <p14:tracePt t="29024" x="3433763" y="3328988"/>
          <p14:tracePt t="29031" x="3395663" y="3373438"/>
          <p14:tracePt t="29038" x="3351213" y="3417888"/>
          <p14:tracePt t="29045" x="3306763" y="3462338"/>
          <p14:tracePt t="29054" x="3262313" y="3500438"/>
          <p14:tracePt t="29060" x="3240088" y="3544888"/>
          <p14:tracePt t="29066" x="3209925" y="3589338"/>
          <p14:tracePt t="29074" x="3195638" y="3641725"/>
          <p14:tracePt t="29080" x="3143250" y="3708400"/>
          <p14:tracePt t="29088" x="3113088" y="3767138"/>
          <p14:tracePt t="29095" x="3098800" y="3827463"/>
          <p14:tracePt t="29104" x="3082925" y="3886200"/>
          <p14:tracePt t="29111" x="3068638" y="3960813"/>
          <p14:tracePt t="29117" x="3054350" y="4021138"/>
          <p14:tracePt t="29125" x="3038475" y="4065588"/>
          <p14:tracePt t="29131" x="3030538" y="4117975"/>
          <p14:tracePt t="29138" x="3030538" y="4176713"/>
          <p14:tracePt t="29146" x="3030538" y="4214813"/>
          <p14:tracePt t="29152" x="3030538" y="4251325"/>
          <p14:tracePt t="29160" x="3030538" y="4295775"/>
          <p14:tracePt t="29167" x="3030538" y="4319588"/>
          <p14:tracePt t="29174" x="3030538" y="4341813"/>
          <p14:tracePt t="29181" x="3030538" y="4356100"/>
          <p14:tracePt t="29189" x="3046413" y="4378325"/>
          <p14:tracePt t="29196" x="3060700" y="4414838"/>
          <p14:tracePt t="29202" x="3068638" y="4430713"/>
          <p14:tracePt t="29210" x="3082925" y="4452938"/>
          <p14:tracePt t="29217" x="3090863" y="4475163"/>
          <p14:tracePt t="29224" x="3121025" y="4505325"/>
          <p14:tracePt t="29231" x="3127375" y="4511675"/>
          <p14:tracePt t="29240" x="3157538" y="4541838"/>
          <p14:tracePt t="29245" x="3165475" y="4549775"/>
          <p14:tracePt t="29253" x="3187700" y="4564063"/>
          <p14:tracePt t="29260" x="3209925" y="4572000"/>
          <p14:tracePt t="29267" x="3224213" y="4586288"/>
          <p14:tracePt t="29274" x="3246438" y="4594225"/>
          <p14:tracePt t="29281" x="3254375" y="4608513"/>
          <p14:tracePt t="29289" x="3270250" y="4616450"/>
          <p14:tracePt t="29295" x="3292475" y="4616450"/>
          <p14:tracePt t="29304" x="3298825" y="4632325"/>
          <p14:tracePt t="29310" x="3321050" y="4638675"/>
          <p14:tracePt t="29317" x="3336925" y="4638675"/>
          <p14:tracePt t="29324" x="3373438" y="4654550"/>
          <p14:tracePt t="29331" x="3395663" y="4660900"/>
          <p14:tracePt t="29339" x="3425825" y="4676775"/>
          <p14:tracePt t="29346" x="3478213" y="4676775"/>
          <p14:tracePt t="29353" x="3500438" y="4676775"/>
          <p14:tracePt t="29360" x="3544888" y="4691063"/>
          <p14:tracePt t="29367" x="3597275" y="4691063"/>
          <p14:tracePt t="29375" x="3641725" y="4691063"/>
          <p14:tracePt t="29382" x="3679825" y="4691063"/>
          <p14:tracePt t="29389" x="3716338" y="4691063"/>
          <p14:tracePt t="29395" x="3776663" y="4691063"/>
          <p14:tracePt t="29404" x="3798888" y="4691063"/>
          <p14:tracePt t="29422" x="3827463" y="4683125"/>
          <p14:tracePt t="29424" x="3857625" y="4683125"/>
          <p14:tracePt t="29432" x="3879850" y="4683125"/>
          <p14:tracePt t="29439" x="3902075" y="4676775"/>
          <p14:tracePt t="29446" x="3924300" y="4676775"/>
          <p14:tracePt t="29453" x="3940175" y="4660900"/>
          <p14:tracePt t="29460" x="3962400" y="4660900"/>
          <p14:tracePt t="29467" x="3984625" y="4654550"/>
          <p14:tracePt t="29476" x="4014788" y="4638675"/>
          <p14:tracePt t="29482" x="4037013" y="4624388"/>
          <p14:tracePt t="29489" x="4059238" y="4624388"/>
          <p14:tracePt t="29495" x="4073525" y="4616450"/>
          <p14:tracePt t="29503" x="4095750" y="4602163"/>
          <p14:tracePt t="29510" x="4117975" y="4579938"/>
          <p14:tracePt t="29517" x="4148138" y="4579938"/>
          <p14:tracePt t="29526" x="4156075" y="4549775"/>
          <p14:tracePt t="29532" x="4170363" y="4549775"/>
          <p14:tracePt t="29539" x="4192588" y="4527550"/>
          <p14:tracePt t="29546" x="4200525" y="4519613"/>
          <p14:tracePt t="29554" x="4214813" y="4505325"/>
          <p14:tracePt t="29560" x="4222750" y="4483100"/>
          <p14:tracePt t="29567" x="4237038" y="4475163"/>
          <p14:tracePt t="29576" x="4244975" y="4460875"/>
          <p14:tracePt t="29582" x="4260850" y="4438650"/>
          <p14:tracePt t="29590" x="4260850" y="4430713"/>
          <p14:tracePt t="29596" x="4267200" y="4408488"/>
          <p14:tracePt t="29604" x="4267200" y="4392613"/>
          <p14:tracePt t="29610" x="4283075" y="4370388"/>
          <p14:tracePt t="29617" x="4283075" y="4348163"/>
          <p14:tracePt t="29626" x="4283075" y="4325938"/>
          <p14:tracePt t="29633" x="4283075" y="4295775"/>
          <p14:tracePt t="29639" x="4283075" y="4273550"/>
          <p14:tracePt t="29646" x="4283075" y="4267200"/>
          <p14:tracePt t="29653" x="4283075" y="4244975"/>
          <p14:tracePt t="29660" x="4283075" y="4229100"/>
          <p14:tracePt t="29668" x="4267200" y="4206875"/>
          <p14:tracePt t="29676" x="4267200" y="4184650"/>
          <p14:tracePt t="29682" x="4252913" y="4162425"/>
          <p14:tracePt t="29689" x="4244975" y="4132263"/>
          <p14:tracePt t="29696" x="4244975" y="4110038"/>
          <p14:tracePt t="29704" x="4230688" y="4087813"/>
          <p14:tracePt t="29711" x="4200525" y="4073525"/>
          <p14:tracePt t="29718" x="4200525" y="4057650"/>
          <p14:tracePt t="29726" x="4178300" y="4035425"/>
          <p14:tracePt t="29732" x="4170363" y="4029075"/>
          <p14:tracePt t="29739" x="4156075" y="4006850"/>
          <p14:tracePt t="29746" x="4148138" y="3990975"/>
          <p14:tracePt t="29753" x="4133850" y="3968750"/>
          <p14:tracePt t="29761" x="4125913" y="3960813"/>
          <p14:tracePt t="29768" x="4103688" y="3932238"/>
          <p14:tracePt t="29776" x="4089400" y="3924300"/>
          <p14:tracePt t="29782" x="4081463" y="3916363"/>
          <p14:tracePt t="29789" x="4067175" y="3902075"/>
          <p14:tracePt t="29796" x="4059238" y="3894138"/>
          <p14:tracePt t="29803" x="4051300" y="3879850"/>
          <p14:tracePt t="29811" x="4037013" y="3879850"/>
          <p14:tracePt t="29817" x="4029075" y="3871913"/>
          <p14:tracePt t="29825" x="4014788" y="3863975"/>
          <p14:tracePt t="29832" x="4006850" y="3863975"/>
          <p14:tracePt t="29839" x="3992563" y="3849688"/>
          <p14:tracePt t="29846" x="3992563" y="3841750"/>
          <p14:tracePt t="29853" x="3984625" y="3827463"/>
          <p14:tracePt t="29860" x="3962400" y="3827463"/>
          <p14:tracePt t="29867" x="3954463" y="3827463"/>
          <p14:tracePt t="29876" x="3940175" y="3819525"/>
          <p14:tracePt t="29882" x="3932238" y="3819525"/>
          <p14:tracePt t="29889" x="3917950" y="3819525"/>
          <p14:tracePt t="29897" x="3910013" y="3819525"/>
          <p14:tracePt t="29904" x="3895725" y="3819525"/>
          <p14:tracePt t="29911" x="3887788" y="3819525"/>
          <p14:tracePt t="29918" x="3865563" y="3819525"/>
          <p14:tracePt t="29932" x="3843338" y="3827463"/>
          <p14:tracePt t="29947" x="3827463" y="3827463"/>
          <p14:tracePt t="29954" x="3805238" y="3835400"/>
          <p14:tracePt t="29961" x="3805238" y="3849688"/>
          <p14:tracePt t="29968" x="3783013" y="3871913"/>
          <p14:tracePt t="29976" x="3768725" y="3879850"/>
          <p14:tracePt t="29982" x="3760788" y="3902075"/>
          <p14:tracePt t="29990" x="3730625" y="3946525"/>
          <p14:tracePt t="29997" x="3716338" y="3968750"/>
          <p14:tracePt t="30003" x="3702050" y="4029075"/>
          <p14:tracePt t="30011" x="3694113" y="4087813"/>
          <p14:tracePt t="30018" x="3679825" y="4140200"/>
          <p14:tracePt t="30026" x="3679825" y="4198938"/>
          <p14:tracePt t="30032" x="3663950" y="4273550"/>
          <p14:tracePt t="30040" x="3663950" y="4319588"/>
          <p14:tracePt t="30047" x="3663950" y="4356100"/>
          <p14:tracePt t="30054" x="3663950" y="4392613"/>
          <p14:tracePt t="30061" x="3679825" y="4422775"/>
          <p14:tracePt t="30068" x="3679825" y="4460875"/>
          <p14:tracePt t="30075" x="3694113" y="4475163"/>
          <p14:tracePt t="30082" x="3694113" y="4497388"/>
          <p14:tracePt t="30091" x="3702050" y="4505325"/>
          <p14:tracePt t="30097" x="3708400" y="4511675"/>
          <p14:tracePt t="30104" x="3724275" y="4541838"/>
          <p14:tracePt t="30111" x="3730625" y="4549775"/>
          <p14:tracePt t="30119" x="3746500" y="4557713"/>
          <p14:tracePt t="30126" x="3754438" y="4572000"/>
          <p14:tracePt t="30132" x="3776663" y="4579938"/>
          <p14:tracePt t="30141" x="3790950" y="4594225"/>
          <p14:tracePt t="30148" x="3813175" y="4594225"/>
          <p14:tracePt t="30153" x="3835400" y="4602163"/>
          <p14:tracePt t="30161" x="3879850" y="4602163"/>
          <p14:tracePt t="30168" x="3917950" y="4602163"/>
          <p14:tracePt t="30176" x="3954463" y="4602163"/>
          <p14:tracePt t="30183" x="3998913" y="4602163"/>
          <p14:tracePt t="30191" x="4021138" y="4602163"/>
          <p14:tracePt t="30197" x="4059238" y="4602163"/>
          <p14:tracePt t="30204" x="4103688" y="4602163"/>
          <p14:tracePt t="30211" x="4140200" y="4586288"/>
          <p14:tracePt t="30218" x="4186238" y="4572000"/>
          <p14:tracePt t="30226" x="4208463" y="4572000"/>
          <p14:tracePt t="30233" x="4244975" y="4557713"/>
          <p14:tracePt t="30241" x="4275138" y="4541838"/>
          <p14:tracePt t="30247" x="4311650" y="4535488"/>
          <p14:tracePt t="30255" x="4327525" y="4519613"/>
          <p14:tracePt t="30261" x="4349750" y="4511675"/>
          <p14:tracePt t="30268" x="4357688" y="4511675"/>
          <p14:tracePt t="30276" x="4379913" y="4497388"/>
          <p14:tracePt t="30283" x="4394200" y="4489450"/>
          <p14:tracePt t="30290" x="4402138" y="4475163"/>
          <p14:tracePt t="30297" x="4416425" y="4475163"/>
          <p14:tracePt t="30304" x="4424363" y="4467225"/>
          <p14:tracePt t="30311" x="4430713" y="4452938"/>
          <p14:tracePt t="30318" x="4446588" y="4445000"/>
          <p14:tracePt t="30326" x="4446588" y="4422775"/>
          <p14:tracePt t="30333" x="4454525" y="4414838"/>
          <p14:tracePt t="30340" x="4454525" y="4400550"/>
          <p14:tracePt t="30347" x="4468813" y="4392613"/>
          <p14:tracePt t="30356" x="4468813" y="4378325"/>
          <p14:tracePt t="30361" x="4468813" y="4370388"/>
          <p14:tracePt t="30368" x="4468813" y="4356100"/>
          <p14:tracePt t="30376" x="4468813" y="4348163"/>
          <p14:tracePt t="30383" x="4468813" y="4341813"/>
          <p14:tracePt t="30391" x="4460875" y="4325938"/>
          <p14:tracePt t="30405" x="4460875" y="4319588"/>
          <p14:tracePt t="30422" x="4454525" y="4303713"/>
          <p14:tracePt t="30426" x="4438650" y="4295775"/>
          <p14:tracePt t="30433" x="4430713" y="4281488"/>
          <p14:tracePt t="30441" x="4424363" y="4273550"/>
          <p14:tracePt t="30455" x="4424363" y="4267200"/>
          <p14:tracePt t="30461" x="4408488" y="4267200"/>
          <p14:tracePt t="30468" x="4408488" y="4251325"/>
          <p14:tracePt t="30484" x="4402138" y="4244975"/>
          <p14:tracePt t="30505" x="4386263" y="4244975"/>
          <p14:tracePt t="30511" x="4386263" y="4229100"/>
          <p14:tracePt t="31928" x="4557713" y="4154488"/>
          <p14:tracePt t="31935" x="4811713" y="4065588"/>
          <p14:tracePt t="31943" x="4989513" y="4006850"/>
          <p14:tracePt t="31950" x="5124450" y="3968750"/>
          <p14:tracePt t="31957" x="5227638" y="3932238"/>
          <p14:tracePt t="31964" x="5340350" y="3902075"/>
          <p14:tracePt t="31971" x="5376863" y="3886200"/>
          <p14:tracePt t="31978" x="5421313" y="3886200"/>
          <p14:tracePt t="31985" x="5443538" y="3886200"/>
          <p14:tracePt t="31993" x="5467350" y="3871913"/>
          <p14:tracePt t="32000" x="5481638" y="3871913"/>
          <p14:tracePt t="32014" x="5489575" y="3871913"/>
          <p14:tracePt t="32021" x="5495925" y="3871913"/>
          <p14:tracePt t="32035" x="5511800" y="3871913"/>
          <p14:tracePt t="32050" x="5518150" y="3871913"/>
          <p14:tracePt t="32072" x="5534025" y="3871913"/>
          <p14:tracePt t="32078" x="5540375" y="3871913"/>
          <p14:tracePt t="32094" x="5556250" y="3871913"/>
          <p14:tracePt t="32100" x="5564188" y="3871913"/>
          <p14:tracePt t="32107" x="5570538" y="3871913"/>
          <p14:tracePt t="32114" x="5586413" y="3871913"/>
          <p14:tracePt t="32122" x="5608638" y="3871913"/>
          <p14:tracePt t="32128" x="5614988" y="3871913"/>
          <p14:tracePt t="32138" x="5637213" y="3871913"/>
          <p14:tracePt t="32143" x="5661025" y="3871913"/>
          <p14:tracePt t="32150" x="5705475" y="3871913"/>
          <p14:tracePt t="32158" x="5757863" y="3871913"/>
          <p14:tracePt t="32164" x="5802313" y="3871913"/>
          <p14:tracePt t="32173" x="5854700" y="3871913"/>
          <p14:tracePt t="32178" x="5913438" y="3871913"/>
          <p14:tracePt t="32187" x="5951538" y="3871913"/>
          <p14:tracePt t="32194" x="5988050" y="3871913"/>
          <p14:tracePt t="32200" x="6032500" y="3871913"/>
          <p14:tracePt t="32208" x="6054725" y="3871913"/>
          <p14:tracePt t="32214" x="6076950" y="3871913"/>
          <p14:tracePt t="32221" x="6084888" y="3871913"/>
          <p14:tracePt t="32228" x="6099175" y="3871913"/>
          <p14:tracePt t="32237" x="6121400" y="3871913"/>
          <p14:tracePt t="32244" x="6129338" y="3871913"/>
          <p14:tracePt t="32250" x="6151563" y="3871913"/>
          <p14:tracePt t="32258" x="6167438" y="3871913"/>
          <p14:tracePt t="32264" x="6173788" y="3871913"/>
          <p14:tracePt t="32271" x="6189663" y="3871913"/>
          <p14:tracePt t="32278" x="6196013" y="3871913"/>
          <p14:tracePt t="32287" x="6203950" y="3871913"/>
          <p14:tracePt t="32293" x="6218238" y="3871913"/>
          <p14:tracePt t="32307" x="6226175" y="3871913"/>
          <p14:tracePt t="32314" x="6240463" y="3871913"/>
          <p14:tracePt t="32322" x="6248400" y="3871913"/>
          <p14:tracePt t="32337" x="6264275" y="3871913"/>
          <p14:tracePt t="32350" x="6270625" y="3871913"/>
          <p14:tracePt t="32379" x="6278563" y="3871913"/>
          <p14:tracePt t="32394" x="6292850" y="3871913"/>
          <p14:tracePt t="32414" x="6300788" y="3871913"/>
          <p14:tracePt t="32480" x="6300788" y="3863975"/>
          <p14:tracePt t="36363" x="6300788" y="3387725"/>
          <p14:tracePt t="36370" x="6300788" y="2681288"/>
          <p14:tracePt t="36377" x="6300788" y="2225675"/>
          <p14:tracePt t="36384" x="6300788" y="1816100"/>
          <p14:tracePt t="36392" x="6330950" y="1452563"/>
          <p14:tracePt t="36409" x="6345238" y="730250"/>
          <p14:tracePt t="36413" x="6367463" y="454025"/>
          <p14:tracePt t="36420" x="6367463" y="2301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F6AD-4D12-3F81-F99D-7E690609B5BC}"/>
              </a:ext>
            </a:extLst>
          </p:cNvPr>
          <p:cNvSpPr>
            <a:spLocks noGrp="1"/>
          </p:cNvSpPr>
          <p:nvPr>
            <p:ph type="title"/>
          </p:nvPr>
        </p:nvSpPr>
        <p:spPr/>
        <p:txBody>
          <a:bodyPr/>
          <a:lstStyle/>
          <a:p>
            <a:r>
              <a:rPr lang="en-US" dirty="0"/>
              <a:t>             </a:t>
            </a:r>
            <a:r>
              <a:rPr lang="en-US" b="1" dirty="0">
                <a:solidFill>
                  <a:schemeClr val="tx1"/>
                </a:solidFill>
              </a:rPr>
              <a:t>Cars and their body style</a:t>
            </a:r>
          </a:p>
        </p:txBody>
      </p:sp>
      <p:pic>
        <p:nvPicPr>
          <p:cNvPr id="5" name="Content Placeholder 4">
            <a:extLst>
              <a:ext uri="{FF2B5EF4-FFF2-40B4-BE49-F238E27FC236}">
                <a16:creationId xmlns:a16="http://schemas.microsoft.com/office/drawing/2014/main" id="{FBA8130E-80A3-AA39-30AF-7EE2AD38B53D}"/>
              </a:ext>
            </a:extLst>
          </p:cNvPr>
          <p:cNvPicPr>
            <a:picLocks noGrp="1" noChangeAspect="1"/>
          </p:cNvPicPr>
          <p:nvPr>
            <p:ph idx="1"/>
          </p:nvPr>
        </p:nvPicPr>
        <p:blipFill>
          <a:blip r:embed="rId4"/>
          <a:stretch>
            <a:fillRect/>
          </a:stretch>
        </p:blipFill>
        <p:spPr>
          <a:xfrm>
            <a:off x="3090077" y="2603500"/>
            <a:ext cx="4956159" cy="3416300"/>
          </a:xfrm>
        </p:spPr>
      </p:pic>
      <p:pic>
        <p:nvPicPr>
          <p:cNvPr id="12" name="Audio 11">
            <a:hlinkClick r:id="" action="ppaction://media"/>
            <a:extLst>
              <a:ext uri="{FF2B5EF4-FFF2-40B4-BE49-F238E27FC236}">
                <a16:creationId xmlns:a16="http://schemas.microsoft.com/office/drawing/2014/main" id="{4E9A5D96-CD08-326E-4D5B-0C6717AF1A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509252142"/>
      </p:ext>
    </p:extLst>
  </p:cSld>
  <p:clrMapOvr>
    <a:masterClrMapping/>
  </p:clrMapOvr>
  <mc:AlternateContent xmlns:mc="http://schemas.openxmlformats.org/markup-compatibility/2006" xmlns:p14="http://schemas.microsoft.com/office/powerpoint/2010/main">
    <mc:Choice Requires="p14">
      <p:transition spd="slow" p14:dur="2000" advTm="20990"/>
    </mc:Choice>
    <mc:Fallback xmlns="">
      <p:transition spd="slow" advTm="20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726" x="4568825" y="6280150"/>
          <p14:tracePt t="1087" x="2495550" y="6500813"/>
          <p14:tracePt t="1095" x="2532063" y="6246813"/>
          <p14:tracePt t="1102" x="2532063" y="6053138"/>
          <p14:tracePt t="1110" x="2546350" y="5919788"/>
          <p14:tracePt t="1116" x="2570163" y="5770563"/>
          <p14:tracePt t="1124" x="2606675" y="5667375"/>
          <p14:tracePt t="1131" x="2620963" y="5584825"/>
          <p14:tracePt t="1138" x="2636838" y="5524500"/>
          <p14:tracePt t="1145" x="2636838" y="5487988"/>
          <p14:tracePt t="1152" x="2636838" y="5465763"/>
          <p14:tracePt t="1160" x="2643188" y="5449888"/>
          <p14:tracePt t="1166" x="2643188" y="5443538"/>
          <p14:tracePt t="1175" x="2643188" y="5427663"/>
          <p14:tracePt t="1188" x="2643188" y="5421313"/>
          <p14:tracePt t="1209" x="2643188" y="5405438"/>
          <p14:tracePt t="1230" x="2643188" y="5399088"/>
          <p14:tracePt t="1252" x="2643188" y="5391150"/>
          <p14:tracePt t="1261" x="2659063" y="5391150"/>
          <p14:tracePt t="1280" x="2667000" y="5391150"/>
          <p14:tracePt t="1302" x="2667000" y="5376863"/>
          <p14:tracePt t="1852" x="2667000" y="5383213"/>
          <p14:tracePt t="1924" x="2667000" y="5391150"/>
          <p14:tracePt t="2210" x="2667000" y="5399088"/>
          <p14:tracePt t="5806" x="2667000" y="5413375"/>
          <p14:tracePt t="5835" x="2673350" y="5413375"/>
          <p14:tracePt t="5857" x="2689225" y="5421313"/>
          <p14:tracePt t="5878" x="2695575" y="5421313"/>
          <p14:tracePt t="5885" x="2695575" y="5435600"/>
          <p14:tracePt t="5899" x="2711450" y="5435600"/>
          <p14:tracePt t="5907" x="2711450" y="5443538"/>
          <p14:tracePt t="5920" x="2717800" y="5443538"/>
          <p14:tracePt t="5942" x="2733675" y="5443538"/>
          <p14:tracePt t="5950" x="2733675" y="5457825"/>
          <p14:tracePt t="5957" x="2740025" y="5457825"/>
          <p14:tracePt t="5963" x="2740025" y="5465763"/>
          <p14:tracePt t="5985" x="2747963" y="5465763"/>
          <p14:tracePt t="5993" x="2747963" y="5473700"/>
          <p14:tracePt t="6000" x="2763838" y="5473700"/>
          <p14:tracePt t="6008" x="2763838" y="5487988"/>
          <p14:tracePt t="6021" x="2770188" y="5487988"/>
          <p14:tracePt t="6028" x="2770188" y="5495925"/>
          <p14:tracePt t="6043" x="2786063" y="5495925"/>
          <p14:tracePt t="6064" x="2792413" y="5495925"/>
          <p14:tracePt t="19702" x="2957513" y="5167313"/>
          <p14:tracePt t="19711" x="3165475" y="4691063"/>
          <p14:tracePt t="19718" x="3298825" y="4445000"/>
          <p14:tracePt t="19726" x="3500438" y="4013200"/>
          <p14:tracePt t="19732" x="3611563" y="3738563"/>
          <p14:tracePt t="19739" x="3738563" y="3417888"/>
          <p14:tracePt t="19746" x="3902075" y="3044825"/>
          <p14:tracePt t="19753" x="3984625" y="2814638"/>
          <p14:tracePt t="19759" x="4117975" y="2546350"/>
          <p14:tracePt t="19768" x="4341813" y="1973263"/>
          <p14:tracePt t="19775" x="4498975" y="1593850"/>
          <p14:tracePt t="19781" x="4737100" y="930275"/>
          <p14:tracePt t="19789" x="5086350" y="1492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97-9FC1-3EF6-E35C-BF11F1EC28B9}"/>
              </a:ext>
            </a:extLst>
          </p:cNvPr>
          <p:cNvSpPr>
            <a:spLocks noGrp="1"/>
          </p:cNvSpPr>
          <p:nvPr>
            <p:ph type="title"/>
          </p:nvPr>
        </p:nvSpPr>
        <p:spPr/>
        <p:txBody>
          <a:bodyPr/>
          <a:lstStyle/>
          <a:p>
            <a:r>
              <a:rPr lang="en-US" sz="2800" b="1" dirty="0">
                <a:solidFill>
                  <a:schemeClr val="tx1"/>
                </a:solidFill>
              </a:rPr>
              <a:t>Top speeds achieved by the cars of a brand</a:t>
            </a:r>
          </a:p>
        </p:txBody>
      </p:sp>
      <p:pic>
        <p:nvPicPr>
          <p:cNvPr id="5" name="Content Placeholder 4">
            <a:extLst>
              <a:ext uri="{FF2B5EF4-FFF2-40B4-BE49-F238E27FC236}">
                <a16:creationId xmlns:a16="http://schemas.microsoft.com/office/drawing/2014/main" id="{D6304439-B5AE-6EE1-7CD9-6F58A7840D94}"/>
              </a:ext>
            </a:extLst>
          </p:cNvPr>
          <p:cNvPicPr>
            <a:picLocks noGrp="1" noChangeAspect="1"/>
          </p:cNvPicPr>
          <p:nvPr>
            <p:ph idx="1"/>
          </p:nvPr>
        </p:nvPicPr>
        <p:blipFill>
          <a:blip r:embed="rId4"/>
          <a:stretch>
            <a:fillRect/>
          </a:stretch>
        </p:blipFill>
        <p:spPr>
          <a:xfrm>
            <a:off x="1155700" y="2932925"/>
            <a:ext cx="8824913" cy="2757450"/>
          </a:xfrm>
        </p:spPr>
      </p:pic>
      <p:pic>
        <p:nvPicPr>
          <p:cNvPr id="18" name="Audio 17">
            <a:hlinkClick r:id="" action="ppaction://media"/>
            <a:extLst>
              <a:ext uri="{FF2B5EF4-FFF2-40B4-BE49-F238E27FC236}">
                <a16:creationId xmlns:a16="http://schemas.microsoft.com/office/drawing/2014/main" id="{5BA4B66A-302B-7DC6-3A0F-C6E731D95C8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773232336"/>
      </p:ext>
    </p:extLst>
  </p:cSld>
  <p:clrMapOvr>
    <a:masterClrMapping/>
  </p:clrMapOvr>
  <mc:AlternateContent xmlns:mc="http://schemas.openxmlformats.org/markup-compatibility/2006" xmlns:p14="http://schemas.microsoft.com/office/powerpoint/2010/main">
    <mc:Choice Requires="p14">
      <p:transition spd="slow" p14:dur="2000" advTm="41092"/>
    </mc:Choice>
    <mc:Fallback xmlns="">
      <p:transition spd="slow" advTm="41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382" x="4565650" y="6232525"/>
          <p14:tracePt t="2861" x="2443163" y="6724650"/>
          <p14:tracePt t="2868" x="2443163" y="6700838"/>
          <p14:tracePt t="2875" x="2443163" y="6678613"/>
          <p14:tracePt t="2882" x="2443163" y="6634163"/>
          <p14:tracePt t="2890" x="2427288" y="6627813"/>
          <p14:tracePt t="2899" x="2427288" y="6611938"/>
          <p14:tracePt t="2903" x="2420938" y="6605588"/>
          <p14:tracePt t="2911" x="2420938" y="6597650"/>
          <p14:tracePt t="2925" x="2420938" y="6581775"/>
          <p14:tracePt t="2933" x="2413000" y="6575425"/>
          <p14:tracePt t="2942" x="2413000" y="6559550"/>
          <p14:tracePt t="2947" x="2398713" y="6559550"/>
          <p14:tracePt t="2954" x="2398713" y="6553200"/>
          <p14:tracePt t="2961" x="2398713" y="6545263"/>
          <p14:tracePt t="2977" x="2398713" y="6530975"/>
          <p14:tracePt t="2983" x="2390775" y="6523038"/>
          <p14:tracePt t="3004" x="2390775" y="6508750"/>
          <p14:tracePt t="3018" x="2390775" y="6500813"/>
          <p14:tracePt t="3040" x="2390775" y="6484938"/>
          <p14:tracePt t="3061" x="2390775" y="6478588"/>
          <p14:tracePt t="3398" x="2376488" y="6478588"/>
          <p14:tracePt t="3497" x="2368550" y="6478588"/>
          <p14:tracePt t="3577" x="2368550" y="6470650"/>
          <p14:tracePt t="3697" x="2368550" y="6456363"/>
          <p14:tracePt t="3806" x="2368550" y="6448425"/>
          <p14:tracePt t="4048" x="2354263" y="6448425"/>
          <p14:tracePt t="4757" x="2354263" y="6434138"/>
          <p14:tracePt t="4835" x="2354263" y="6426200"/>
          <p14:tracePt t="4872" x="2354263" y="6411913"/>
          <p14:tracePt t="4894" x="2354263" y="6403975"/>
          <p14:tracePt t="4914" x="2354263" y="6396038"/>
          <p14:tracePt t="4935" x="2354263" y="6381750"/>
          <p14:tracePt t="4951" x="2354263" y="6373813"/>
          <p14:tracePt t="4971" x="2360613" y="6373813"/>
          <p14:tracePt t="4979" x="2360613" y="6359525"/>
          <p14:tracePt t="4994" x="2360613" y="6351588"/>
          <p14:tracePt t="5007" x="2360613" y="6337300"/>
          <p14:tracePt t="5036" x="2360613" y="6329363"/>
          <p14:tracePt t="5051" x="2368550" y="6321425"/>
          <p14:tracePt t="5079" x="2368550" y="6307138"/>
          <p14:tracePt t="5094" x="2368550" y="6299200"/>
          <p14:tracePt t="5107" x="2368550" y="6284913"/>
          <p14:tracePt t="5143" x="2368550" y="6276975"/>
          <p14:tracePt t="5214" x="2368550" y="6269038"/>
          <p14:tracePt t="5308" x="2368550" y="6254750"/>
          <p14:tracePt t="5823" x="2368550" y="6246813"/>
          <p14:tracePt t="11117" x="2451100" y="6121400"/>
          <p14:tracePt t="11124" x="2524125" y="5964238"/>
          <p14:tracePt t="11132" x="2620963" y="5830888"/>
          <p14:tracePt t="11140" x="2673350" y="5740400"/>
          <p14:tracePt t="11146" x="2747963" y="5651500"/>
          <p14:tracePt t="11154" x="2763838" y="5607050"/>
          <p14:tracePt t="11160" x="2786063" y="5584825"/>
          <p14:tracePt t="11168" x="2800350" y="5540375"/>
          <p14:tracePt t="11174" x="2814638" y="5532438"/>
          <p14:tracePt t="11183" x="2822575" y="5524500"/>
          <p14:tracePt t="11189" x="2822575" y="5510213"/>
          <p14:tracePt t="11196" x="2830513" y="5502275"/>
          <p14:tracePt t="11210" x="2830513" y="5487988"/>
          <p14:tracePt t="11218" x="2844800" y="5487988"/>
          <p14:tracePt t="11225" x="2844800" y="5480050"/>
          <p14:tracePt t="11233" x="2852738" y="5480050"/>
          <p14:tracePt t="11239" x="2852738" y="5465763"/>
          <p14:tracePt t="11246" x="2867025" y="5465763"/>
          <p14:tracePt t="11253" x="2874963" y="5465763"/>
          <p14:tracePt t="11260" x="2874963" y="5457825"/>
          <p14:tracePt t="11269" x="2882900" y="5457825"/>
          <p14:tracePt t="11275" x="2897188" y="5457825"/>
          <p14:tracePt t="11283" x="2919413" y="5443538"/>
          <p14:tracePt t="11289" x="2941638" y="5435600"/>
          <p14:tracePt t="11296" x="2986088" y="5421313"/>
          <p14:tracePt t="11304" x="3024188" y="5405438"/>
          <p14:tracePt t="11310" x="3054350" y="5391150"/>
          <p14:tracePt t="11319" x="3127375" y="5360988"/>
          <p14:tracePt t="11325" x="3173413" y="5330825"/>
          <p14:tracePt t="11333" x="3254375" y="5302250"/>
          <p14:tracePt t="11339" x="3359150" y="5249863"/>
          <p14:tracePt t="11346" x="3425825" y="5197475"/>
          <p14:tracePt t="11354" x="3486150" y="5167313"/>
          <p14:tracePt t="11360" x="3530600" y="5137150"/>
          <p14:tracePt t="11369" x="3567113" y="5114925"/>
          <p14:tracePt t="11375" x="3597275" y="5086350"/>
          <p14:tracePt t="11382" x="3619500" y="5070475"/>
          <p14:tracePt t="11389" x="3633788" y="5064125"/>
          <p14:tracePt t="11396" x="3657600" y="5048250"/>
          <p14:tracePt t="11403" x="3663950" y="5048250"/>
          <p14:tracePt t="11411" x="3679825" y="5041900"/>
          <p14:tracePt t="11419" x="3686175" y="5033963"/>
          <p14:tracePt t="11425" x="3702050" y="5033963"/>
          <p14:tracePt t="11432" x="3708400" y="5018088"/>
          <p14:tracePt t="11439" x="3724275" y="5011738"/>
          <p14:tracePt t="11446" x="3730625" y="4995863"/>
          <p14:tracePt t="11453" x="3738563" y="4995863"/>
          <p14:tracePt t="11461" x="3760788" y="4989513"/>
          <p14:tracePt t="11469" x="3760788" y="4973638"/>
          <p14:tracePt t="11475" x="3798888" y="4967288"/>
          <p14:tracePt t="11482" x="3827463" y="4937125"/>
          <p14:tracePt t="11489" x="3865563" y="4921250"/>
          <p14:tracePt t="11496" x="3895725" y="4899025"/>
          <p14:tracePt t="11504" x="3932238" y="4884738"/>
          <p14:tracePt t="11511" x="3962400" y="4854575"/>
          <p14:tracePt t="11518" x="3984625" y="4848225"/>
          <p14:tracePt t="11525" x="4029075" y="4818063"/>
          <p14:tracePt t="11533" x="4051300" y="4802188"/>
          <p14:tracePt t="11539" x="4081463" y="4795838"/>
          <p14:tracePt t="11546" x="4089400" y="4795838"/>
          <p14:tracePt t="11555" x="4103688" y="4779963"/>
          <p14:tracePt t="11561" x="4125913" y="4757738"/>
          <p14:tracePt t="11568" x="4133850" y="4757738"/>
          <p14:tracePt t="11575" x="4148138" y="4743450"/>
          <p14:tracePt t="11583" x="4156075" y="4721225"/>
          <p14:tracePt t="11589" x="4170363" y="4721225"/>
          <p14:tracePt t="11597" x="4178300" y="4699000"/>
          <p14:tracePt t="11604" x="4208463" y="4691063"/>
          <p14:tracePt t="11611" x="4214813" y="4676775"/>
          <p14:tracePt t="11619" x="4214813" y="4668838"/>
          <p14:tracePt t="11625" x="4237038" y="4654550"/>
          <p14:tracePt t="11633" x="4237038" y="4646613"/>
          <p14:tracePt t="11640" x="4252913" y="4632325"/>
          <p14:tracePt t="11646" x="4260850" y="4624388"/>
          <p14:tracePt t="11654" x="4275138" y="4608513"/>
          <p14:tracePt t="11661" x="4275138" y="4602163"/>
          <p14:tracePt t="11669" x="4283075" y="4594225"/>
          <p14:tracePt t="11675" x="4289425" y="4579938"/>
          <p14:tracePt t="11683" x="4305300" y="4572000"/>
          <p14:tracePt t="11690" x="4305300" y="4557713"/>
          <p14:tracePt t="11696" x="4311650" y="4549775"/>
          <p14:tracePt t="11704" x="4327525" y="4535488"/>
          <p14:tracePt t="11718" x="4333875" y="4511675"/>
          <p14:tracePt t="11725" x="4349750" y="4511675"/>
          <p14:tracePt t="11733" x="4357688" y="4505325"/>
          <p14:tracePt t="11746" x="4371975" y="4489450"/>
          <p14:tracePt t="11754" x="4371975" y="4483100"/>
          <p14:tracePt t="11761" x="4394200" y="4467225"/>
          <p14:tracePt t="11776" x="4402138" y="4460875"/>
          <p14:tracePt t="11789" x="4408488" y="4460875"/>
          <p14:tracePt t="11797" x="4424363" y="4452938"/>
          <p14:tracePt t="11811" x="4430713" y="4452938"/>
          <p14:tracePt t="11819" x="4446588" y="4438650"/>
          <p14:tracePt t="11826" x="4454525" y="4438650"/>
          <p14:tracePt t="11833" x="4468813" y="4430713"/>
          <p14:tracePt t="11840" x="4476750" y="4430713"/>
          <p14:tracePt t="11847" x="4483100" y="4430713"/>
          <p14:tracePt t="11854" x="4498975" y="4414838"/>
          <p14:tracePt t="11861" x="4505325" y="4414838"/>
          <p14:tracePt t="11870" x="4521200" y="4408488"/>
          <p14:tracePt t="11876" x="4527550" y="4400550"/>
          <p14:tracePt t="11883" x="4543425" y="4400550"/>
          <p14:tracePt t="11890" x="4551363" y="4386263"/>
          <p14:tracePt t="11897" x="4557713" y="4378325"/>
          <p14:tracePt t="11905" x="4573588" y="4364038"/>
          <p14:tracePt t="11912" x="4595813" y="4356100"/>
          <p14:tracePt t="11920" x="4595813" y="4341813"/>
          <p14:tracePt t="11925" x="4602163" y="4333875"/>
          <p14:tracePt t="11933" x="4618038" y="4319588"/>
          <p14:tracePt t="11947" x="4624388" y="4303713"/>
          <p14:tracePt t="11954" x="4640263" y="4289425"/>
          <p14:tracePt t="11962" x="4648200" y="4281488"/>
          <p14:tracePt t="11969" x="4648200" y="4267200"/>
          <p14:tracePt t="11983" x="4648200" y="4259263"/>
          <p14:tracePt t="11990" x="4654550" y="4244975"/>
          <p14:tracePt t="12005" x="4670425" y="4244975"/>
          <p14:tracePt t="12013" x="4670425" y="4237038"/>
          <p14:tracePt t="12026" x="4670425" y="4229100"/>
          <p14:tracePt t="12034" x="4676775" y="4229100"/>
          <p14:tracePt t="12090" x="4676775" y="4214813"/>
          <p14:tracePt t="12105" x="4676775" y="4206875"/>
          <p14:tracePt t="12120" x="4676775" y="4192588"/>
          <p14:tracePt t="12148" x="4676775" y="4184650"/>
          <p14:tracePt t="12169" x="4676775" y="4176713"/>
          <p14:tracePt t="12176" x="4676775" y="4162425"/>
          <p14:tracePt t="12184" x="4662488" y="4162425"/>
          <p14:tracePt t="12191" x="4662488" y="4154488"/>
          <p14:tracePt t="12198" x="4662488" y="4140200"/>
          <p14:tracePt t="12205" x="4654550" y="4117975"/>
          <p14:tracePt t="12211" x="4654550" y="4095750"/>
          <p14:tracePt t="12219" x="4654550" y="4087813"/>
          <p14:tracePt t="12226" x="4654550" y="4073525"/>
          <p14:tracePt t="12235" x="4654550" y="4035425"/>
          <p14:tracePt t="12240" x="4640263" y="4013200"/>
          <p14:tracePt t="12247" x="4640263" y="3990975"/>
          <p14:tracePt t="12254" x="4640263" y="3960813"/>
          <p14:tracePt t="12262" x="4640263" y="3938588"/>
          <p14:tracePt t="12269" x="4632325" y="3932238"/>
          <p14:tracePt t="12276" x="4632325" y="3910013"/>
          <p14:tracePt t="12287" x="4632325" y="3886200"/>
          <p14:tracePt t="12292" x="4632325" y="3871913"/>
          <p14:tracePt t="12297" x="4618038" y="3849688"/>
          <p14:tracePt t="12305" x="4618038" y="3841750"/>
          <p14:tracePt t="12314" x="4618038" y="3819525"/>
          <p14:tracePt t="12319" x="4610100" y="3805238"/>
          <p14:tracePt t="12327" x="4610100" y="3783013"/>
          <p14:tracePt t="12333" x="4610100" y="3775075"/>
          <p14:tracePt t="12340" x="4610100" y="3760788"/>
          <p14:tracePt t="12348" x="4610100" y="3752850"/>
          <p14:tracePt t="12354" x="4610100" y="3738563"/>
          <p14:tracePt t="12363" x="4610100" y="3730625"/>
          <p14:tracePt t="12370" x="4610100" y="3722688"/>
          <p14:tracePt t="12377" x="4610100" y="3708400"/>
          <p14:tracePt t="12384" x="4610100" y="3700463"/>
          <p14:tracePt t="12390" x="4610100" y="3686175"/>
          <p14:tracePt t="12399" x="4610100" y="3678238"/>
          <p14:tracePt t="12405" x="4610100" y="3670300"/>
          <p14:tracePt t="12420" x="4610100" y="3656013"/>
          <p14:tracePt t="12434" x="4610100" y="3648075"/>
          <p14:tracePt t="12463" x="4610100" y="3633788"/>
          <p14:tracePt t="12477" x="4610100" y="3625850"/>
          <p14:tracePt t="12491" x="4610100" y="3611563"/>
          <p14:tracePt t="12512" x="4610100" y="3603625"/>
          <p14:tracePt t="12528" x="4595813" y="3603625"/>
          <p14:tracePt t="12548" x="4595813" y="3597275"/>
          <p14:tracePt t="12620" x="4587875" y="3597275"/>
          <p14:tracePt t="12663" x="4579938" y="3597275"/>
          <p14:tracePt t="12719" x="4579938" y="3603625"/>
          <p14:tracePt t="12734" x="4579938" y="3619500"/>
          <p14:tracePt t="12741" x="4579938" y="3625850"/>
          <p14:tracePt t="12749" x="4579938" y="3641725"/>
          <p14:tracePt t="12763" x="4579938" y="3648075"/>
          <p14:tracePt t="12770" x="4579938" y="3663950"/>
          <p14:tracePt t="12777" x="4579938" y="3670300"/>
          <p14:tracePt t="12784" x="4579938" y="3694113"/>
          <p14:tracePt t="12791" x="4579938" y="3700463"/>
          <p14:tracePt t="12799" x="4579938" y="3716338"/>
          <p14:tracePt t="12805" x="4579938" y="3738563"/>
          <p14:tracePt t="12813" x="4579938" y="3744913"/>
          <p14:tracePt t="12820" x="4579938" y="3760788"/>
          <p14:tracePt t="12827" x="4579938" y="3783013"/>
          <p14:tracePt t="12834" x="4579938" y="3805238"/>
          <p14:tracePt t="12842" x="4579938" y="3813175"/>
          <p14:tracePt t="12849" x="4579938" y="3835400"/>
          <p14:tracePt t="12855" x="4579938" y="3863975"/>
          <p14:tracePt t="12863" x="4579938" y="3886200"/>
          <p14:tracePt t="12870" x="4579938" y="3910013"/>
          <p14:tracePt t="12877" x="4579938" y="3916363"/>
          <p14:tracePt t="12886" x="4579938" y="3938588"/>
          <p14:tracePt t="12893" x="4579938" y="3968750"/>
          <p14:tracePt t="12899" x="4579938" y="3976688"/>
          <p14:tracePt t="12905" x="4579938" y="3998913"/>
          <p14:tracePt t="12913" x="4579938" y="4006850"/>
          <p14:tracePt t="12920" x="4579938" y="4021138"/>
          <p14:tracePt t="12930" x="4579938" y="4043363"/>
          <p14:tracePt t="12935" x="4579938" y="4051300"/>
          <p14:tracePt t="12941" x="4579938" y="4073525"/>
          <p14:tracePt t="12949" x="4579938" y="4087813"/>
          <p14:tracePt t="12956" x="4579938" y="4095750"/>
          <p14:tracePt t="12963" x="4579938" y="4117975"/>
          <p14:tracePt t="12971" x="4579938" y="4132263"/>
          <p14:tracePt t="12978" x="4579938" y="4154488"/>
          <p14:tracePt t="12985" x="4579938" y="4162425"/>
          <p14:tracePt t="12991" x="4579938" y="4184650"/>
          <p14:tracePt t="12999" x="4579938" y="4198938"/>
          <p14:tracePt t="13006" x="4579938" y="4222750"/>
          <p14:tracePt t="13013" x="4579938" y="4229100"/>
          <p14:tracePt t="13021" x="4579938" y="4244975"/>
          <p14:tracePt t="13028" x="4579938" y="4267200"/>
          <p14:tracePt t="13035" x="4579938" y="4273550"/>
          <p14:tracePt t="13042" x="4579938" y="4295775"/>
          <p14:tracePt t="13049" x="4579938" y="4303713"/>
          <p14:tracePt t="13056" x="4579938" y="4325938"/>
          <p14:tracePt t="13064" x="4579938" y="4341813"/>
          <p14:tracePt t="13070" x="4579938" y="4364038"/>
          <p14:tracePt t="13077" x="4579938" y="4370388"/>
          <p14:tracePt t="13085" x="4579938" y="4392613"/>
          <p14:tracePt t="13091" x="4579938" y="4408488"/>
          <p14:tracePt t="13099" x="4579938" y="4414838"/>
          <p14:tracePt t="13106" x="4579938" y="4430713"/>
          <p14:tracePt t="13114" x="4579938" y="4438650"/>
          <p14:tracePt t="13120" x="4579938" y="4445000"/>
          <p14:tracePt t="13127" x="4579938" y="4460875"/>
          <p14:tracePt t="13135" x="4579938" y="4467225"/>
          <p14:tracePt t="13142" x="4579938" y="4483100"/>
          <p14:tracePt t="13150" x="4579938" y="4489450"/>
          <p14:tracePt t="13156" x="4579938" y="4505325"/>
          <p14:tracePt t="13163" x="4579938" y="4511675"/>
          <p14:tracePt t="13170" x="4579938" y="4519613"/>
          <p14:tracePt t="13177" x="4579938" y="4535488"/>
          <p14:tracePt t="13185" x="4579938" y="4541838"/>
          <p14:tracePt t="13192" x="4579938" y="4557713"/>
          <p14:tracePt t="13199" x="4579938" y="4564063"/>
          <p14:tracePt t="13207" x="4579938" y="4572000"/>
          <p14:tracePt t="13214" x="4579938" y="4586288"/>
          <p14:tracePt t="13220" x="4579938" y="4594225"/>
          <p14:tracePt t="13227" x="4595813" y="4616450"/>
          <p14:tracePt t="13235" x="4595813" y="4632325"/>
          <p14:tracePt t="13241" x="4595813" y="4654550"/>
          <p14:tracePt t="13250" x="4595813" y="4660900"/>
          <p14:tracePt t="13258" x="4602163" y="4683125"/>
          <p14:tracePt t="13264" x="4602163" y="4699000"/>
          <p14:tracePt t="13271" x="4602163" y="4721225"/>
          <p14:tracePt t="13277" x="4602163" y="4729163"/>
          <p14:tracePt t="13285" x="4602163" y="4751388"/>
          <p14:tracePt t="13291" x="4618038" y="4765675"/>
          <p14:tracePt t="13300" x="4618038" y="4787900"/>
          <p14:tracePt t="13307" x="4618038" y="4795838"/>
          <p14:tracePt t="13314" x="4618038" y="4810125"/>
          <p14:tracePt t="13321" x="4618038" y="4818063"/>
          <p14:tracePt t="13327" x="4618038" y="4824413"/>
          <p14:tracePt t="13337" x="4618038" y="4840288"/>
          <p14:tracePt t="13342" x="4618038" y="4848225"/>
          <p14:tracePt t="13350" x="4618038" y="4862513"/>
          <p14:tracePt t="13356" x="4618038" y="4870450"/>
          <p14:tracePt t="13370" x="4618038" y="4884738"/>
          <p14:tracePt t="13379" x="4618038" y="4892675"/>
          <p14:tracePt t="13393" x="4618038" y="4899025"/>
          <p14:tracePt t="13406" x="4618038" y="4914900"/>
          <p14:tracePt t="13428" x="4618038" y="4921250"/>
          <p14:tracePt t="13442" x="4618038" y="4937125"/>
          <p14:tracePt t="13871" x="4610100" y="4921250"/>
          <p14:tracePt t="13879" x="4610100" y="4906963"/>
          <p14:tracePt t="13887" x="4610100" y="4884738"/>
          <p14:tracePt t="13893" x="4595813" y="4848225"/>
          <p14:tracePt t="13901" x="4595813" y="4802188"/>
          <p14:tracePt t="13908" x="4587875" y="4779963"/>
          <p14:tracePt t="13915" x="4587875" y="4743450"/>
          <p14:tracePt t="13921" x="4587875" y="4713288"/>
          <p14:tracePt t="13930" x="4587875" y="4691063"/>
          <p14:tracePt t="13936" x="4573588" y="4668838"/>
          <p14:tracePt t="13944" x="4573588" y="4624388"/>
          <p14:tracePt t="13952" x="4557713" y="4616450"/>
          <p14:tracePt t="13958" x="4557713" y="4608513"/>
          <p14:tracePt t="13965" x="4557713" y="4594225"/>
          <p14:tracePt t="13971" x="4557713" y="4572000"/>
          <p14:tracePt t="13979" x="4557713" y="4564063"/>
          <p14:tracePt t="13986" x="4551363" y="4549775"/>
          <p14:tracePt t="13993" x="4551363" y="4541838"/>
          <p14:tracePt t="14001" x="4551363" y="4527550"/>
          <p14:tracePt t="14007" x="4551363" y="4519613"/>
          <p14:tracePt t="14014" x="4551363" y="4511675"/>
          <p14:tracePt t="14021" x="4551363" y="4497388"/>
          <p14:tracePt t="14029" x="4551363" y="4489450"/>
          <p14:tracePt t="14036" x="4551363" y="4475163"/>
          <p14:tracePt t="14043" x="4543425" y="4475163"/>
          <p14:tracePt t="14052" x="4543425" y="4467225"/>
          <p14:tracePt t="14057" x="4543425" y="4452938"/>
          <p14:tracePt t="14071" x="4543425" y="4445000"/>
          <p14:tracePt t="14080" x="4543425" y="4438650"/>
          <p14:tracePt t="14087" x="4527550" y="4422775"/>
          <p14:tracePt t="14101" x="4527550" y="4414838"/>
          <p14:tracePt t="14107" x="4527550" y="4400550"/>
          <p14:tracePt t="14121" x="4527550" y="4392613"/>
          <p14:tracePt t="14130" x="4527550" y="4378325"/>
          <p14:tracePt t="14137" x="4527550" y="4370388"/>
          <p14:tracePt t="14143" x="4527550" y="4364038"/>
          <p14:tracePt t="14151" x="4527550" y="4348163"/>
          <p14:tracePt t="14157" x="4527550" y="4341813"/>
          <p14:tracePt t="14165" x="4527550" y="4325938"/>
          <p14:tracePt t="14172" x="4527550" y="4319588"/>
          <p14:tracePt t="14179" x="4521200" y="4311650"/>
          <p14:tracePt t="14186" x="4521200" y="4295775"/>
          <p14:tracePt t="14193" x="4521200" y="4289425"/>
          <p14:tracePt t="14201" x="4505325" y="4273550"/>
          <p14:tracePt t="14207" x="4505325" y="4267200"/>
          <p14:tracePt t="14216" x="4498975" y="4251325"/>
          <p14:tracePt t="14222" x="4498975" y="4244975"/>
          <p14:tracePt t="14229" x="4498975" y="4237038"/>
          <p14:tracePt t="14237" x="4498975" y="4222750"/>
          <p14:tracePt t="14243" x="4498975" y="4214813"/>
          <p14:tracePt t="14252" x="4498975" y="4198938"/>
          <p14:tracePt t="14257" x="4498975" y="4192588"/>
          <p14:tracePt t="14266" x="4498975" y="4170363"/>
          <p14:tracePt t="14272" x="4498975" y="4154488"/>
          <p14:tracePt t="14279" x="4498975" y="4148138"/>
          <p14:tracePt t="14287" x="4498975" y="4140200"/>
          <p14:tracePt t="14301" x="4498975" y="4117975"/>
          <p14:tracePt t="14308" x="4498975" y="4102100"/>
          <p14:tracePt t="14323" x="4498975" y="4095750"/>
          <p14:tracePt t="14329" x="4498975" y="4079875"/>
          <p14:tracePt t="14337" x="4498975" y="4073525"/>
          <p14:tracePt t="14352" x="4498975" y="4057650"/>
          <p14:tracePt t="14358" x="4498975" y="4051300"/>
          <p14:tracePt t="14380" x="4498975" y="4043363"/>
          <p14:tracePt t="14394" x="4498975" y="4029075"/>
          <p14:tracePt t="14437" x="4498975" y="4035425"/>
          <p14:tracePt t="14452" x="4498975" y="4043363"/>
          <p14:tracePt t="14480" x="4498975" y="4051300"/>
          <p14:tracePt t="14494" x="4498975" y="4065588"/>
          <p14:tracePt t="14551" x="4498975" y="4057650"/>
          <p14:tracePt t="14566" x="4498975" y="4051300"/>
          <p14:tracePt t="14587" x="4483100" y="4043363"/>
          <p14:tracePt t="14594" x="4483100" y="4029075"/>
          <p14:tracePt t="14602" x="4476750" y="4021138"/>
          <p14:tracePt t="14609" x="4476750" y="4006850"/>
          <p14:tracePt t="14616" x="4476750" y="3983038"/>
          <p14:tracePt t="14622" x="4468813" y="3976688"/>
          <p14:tracePt t="14630" x="4468813" y="3960813"/>
          <p14:tracePt t="14637" x="4468813" y="3938588"/>
          <p14:tracePt t="14644" x="4468813" y="3916363"/>
          <p14:tracePt t="14652" x="4468813" y="3894138"/>
          <p14:tracePt t="14659" x="4468813" y="3886200"/>
          <p14:tracePt t="14666" x="4468813" y="3863975"/>
          <p14:tracePt t="14673" x="4468813" y="3835400"/>
          <p14:tracePt t="14680" x="4468813" y="3827463"/>
          <p14:tracePt t="14687" x="4468813" y="3805238"/>
          <p14:tracePt t="14694" x="4468813" y="3797300"/>
          <p14:tracePt t="14702" x="4468813" y="3775075"/>
          <p14:tracePt t="14709" x="4468813" y="3760788"/>
          <p14:tracePt t="14716" x="4468813" y="3738563"/>
          <p14:tracePt t="14722" x="4468813" y="3730625"/>
          <p14:tracePt t="14730" x="4468813" y="3716338"/>
          <p14:tracePt t="14738" x="4468813" y="3708400"/>
          <p14:tracePt t="14744" x="4468813" y="3694113"/>
          <p14:tracePt t="14754" x="4468813" y="3686175"/>
          <p14:tracePt t="14759" x="4468813" y="3678238"/>
          <p14:tracePt t="14767" x="4468813" y="3663950"/>
          <p14:tracePt t="14780" x="4468813" y="3656013"/>
          <p14:tracePt t="14802" x="4468813" y="3641725"/>
          <p14:tracePt t="14818" x="4468813" y="3633788"/>
          <p14:tracePt t="14838" x="4468813" y="3619500"/>
          <p14:tracePt t="15209" x="4468813" y="3648075"/>
          <p14:tracePt t="15217" x="4468813" y="3708400"/>
          <p14:tracePt t="15225" x="4483100" y="3783013"/>
          <p14:tracePt t="15231" x="4498975" y="3827463"/>
          <p14:tracePt t="15238" x="4513263" y="3863975"/>
          <p14:tracePt t="15245" x="4513263" y="3924300"/>
          <p14:tracePt t="15252" x="4513263" y="3976688"/>
          <p14:tracePt t="15259" x="4527550" y="3998913"/>
          <p14:tracePt t="15270" x="4527550" y="4043363"/>
          <p14:tracePt t="15274" x="4535488" y="4065588"/>
          <p14:tracePt t="15281" x="4535488" y="4087813"/>
          <p14:tracePt t="15288" x="4535488" y="4117975"/>
          <p14:tracePt t="15296" x="4535488" y="4140200"/>
          <p14:tracePt t="15303" x="4535488" y="4162425"/>
          <p14:tracePt t="15310" x="4535488" y="4184650"/>
          <p14:tracePt t="15318" x="4535488" y="4206875"/>
          <p14:tracePt t="15324" x="4535488" y="4237038"/>
          <p14:tracePt t="15331" x="4535488" y="4259263"/>
          <p14:tracePt t="15338" x="4535488" y="4267200"/>
          <p14:tracePt t="15346" x="4535488" y="4289425"/>
          <p14:tracePt t="15352" x="4535488" y="4303713"/>
          <p14:tracePt t="15360" x="4535488" y="4325938"/>
          <p14:tracePt t="15367" x="4535488" y="4333875"/>
          <p14:tracePt t="15374" x="4535488" y="4356100"/>
          <p14:tracePt t="15381" x="4535488" y="4370388"/>
          <p14:tracePt t="15388" x="4535488" y="4378325"/>
          <p14:tracePt t="15396" x="4535488" y="4386263"/>
          <p14:tracePt t="15403" x="4535488" y="4400550"/>
          <p14:tracePt t="15409" x="4535488" y="4408488"/>
          <p14:tracePt t="15417" x="4535488" y="4422775"/>
          <p14:tracePt t="15424" x="4535488" y="4430713"/>
          <p14:tracePt t="15431" x="4535488" y="4445000"/>
          <p14:tracePt t="15438" x="4535488" y="4452938"/>
          <p14:tracePt t="15446" x="4535488" y="4475163"/>
          <p14:tracePt t="15453" x="4535488" y="4483100"/>
          <p14:tracePt t="15460" x="4535488" y="4497388"/>
          <p14:tracePt t="15467" x="4535488" y="4505325"/>
          <p14:tracePt t="15481" x="4535488" y="4519613"/>
          <p14:tracePt t="15488" x="4535488" y="4527550"/>
          <p14:tracePt t="15503" x="4535488" y="4535488"/>
          <p14:tracePt t="15510" x="4535488" y="4549775"/>
          <p14:tracePt t="15517" x="4535488" y="4557713"/>
          <p14:tracePt t="15531" x="4535488" y="4572000"/>
          <p14:tracePt t="15538" x="4535488" y="4579938"/>
          <p14:tracePt t="15552" x="4535488" y="4594225"/>
          <p14:tracePt t="15560" x="4535488" y="4602163"/>
          <p14:tracePt t="15569" x="4535488" y="4608513"/>
          <p14:tracePt t="15582" x="4535488" y="4624388"/>
          <p14:tracePt t="15589" x="4535488" y="4632325"/>
          <p14:tracePt t="15602" x="4535488" y="4646613"/>
          <p14:tracePt t="15609" x="4535488" y="4654550"/>
          <p14:tracePt t="15639" x="4535488" y="4668838"/>
          <p14:tracePt t="15653" x="4535488" y="4676775"/>
          <p14:tracePt t="15782" x="4535488" y="4660900"/>
          <p14:tracePt t="15803" x="4535488" y="4654550"/>
          <p14:tracePt t="15825" x="4535488" y="4638675"/>
          <p14:tracePt t="15839" x="4535488" y="4632325"/>
          <p14:tracePt t="15846" x="4535488" y="4616450"/>
          <p14:tracePt t="15854" x="4535488" y="4608513"/>
          <p14:tracePt t="15860" x="4535488" y="4602163"/>
          <p14:tracePt t="15869" x="4535488" y="4586288"/>
          <p14:tracePt t="15875" x="4535488" y="4579938"/>
          <p14:tracePt t="15883" x="4535488" y="4564063"/>
          <p14:tracePt t="15889" x="4535488" y="4557713"/>
          <p14:tracePt t="15896" x="4535488" y="4541838"/>
          <p14:tracePt t="15903" x="4535488" y="4519613"/>
          <p14:tracePt t="15910" x="4535488" y="4511675"/>
          <p14:tracePt t="15919" x="4535488" y="4489450"/>
          <p14:tracePt t="15925" x="4535488" y="4483100"/>
          <p14:tracePt t="15932" x="4535488" y="4460875"/>
          <p14:tracePt t="15946" x="4535488" y="4438650"/>
          <p14:tracePt t="15954" x="4535488" y="4422775"/>
          <p14:tracePt t="15960" x="4535488" y="4414838"/>
          <p14:tracePt t="15968" x="4535488" y="4400550"/>
          <p14:tracePt t="15975" x="4535488" y="4392613"/>
          <p14:tracePt t="15982" x="4535488" y="4370388"/>
          <p14:tracePt t="15989" x="4535488" y="4364038"/>
          <p14:tracePt t="16003" x="4535488" y="4348163"/>
          <p14:tracePt t="16011" x="4535488" y="4341813"/>
          <p14:tracePt t="16039" x="4535488" y="4325938"/>
          <p14:tracePt t="16054" x="4535488" y="4319588"/>
          <p14:tracePt t="16104" x="4527550" y="4319588"/>
          <p14:tracePt t="16118" x="4513263" y="4319588"/>
          <p14:tracePt t="16125" x="4505325" y="4319588"/>
          <p14:tracePt t="16132" x="4491038" y="4319588"/>
          <p14:tracePt t="16139" x="4483100" y="4319588"/>
          <p14:tracePt t="16147" x="4460875" y="4333875"/>
          <p14:tracePt t="16154" x="4416425" y="4333875"/>
          <p14:tracePt t="16161" x="4379913" y="4333875"/>
          <p14:tracePt t="16168" x="4341813" y="4348163"/>
          <p14:tracePt t="16175" x="4244975" y="4364038"/>
          <p14:tracePt t="16183" x="4140200" y="4378325"/>
          <p14:tracePt t="16190" x="4037013" y="4400550"/>
          <p14:tracePt t="16196" x="3879850" y="4414838"/>
          <p14:tracePt t="16204" x="3783013" y="4414838"/>
          <p14:tracePt t="16210" x="3702050" y="4430713"/>
          <p14:tracePt t="16218" x="3597275" y="4430713"/>
          <p14:tracePt t="16225" x="3560763" y="4445000"/>
          <p14:tracePt t="16233" x="3500438" y="4445000"/>
          <p14:tracePt t="16239" x="3448050" y="4460875"/>
          <p14:tracePt t="16248" x="3417888" y="4460875"/>
          <p14:tracePt t="16254" x="3381375" y="4460875"/>
          <p14:tracePt t="16260" x="3343275" y="4460875"/>
          <p14:tracePt t="16269" x="3314700" y="4460875"/>
          <p14:tracePt t="16275" x="3306763" y="4460875"/>
          <p14:tracePt t="16283" x="3284538" y="4460875"/>
          <p14:tracePt t="16289" x="3276600" y="4460875"/>
          <p14:tracePt t="16297" x="3262313" y="4460875"/>
          <p14:tracePt t="16310" x="3254375" y="4460875"/>
          <p14:tracePt t="16325" x="3240088" y="4445000"/>
          <p14:tracePt t="16333" x="3232150" y="4445000"/>
          <p14:tracePt t="16339" x="3224213" y="4445000"/>
          <p14:tracePt t="16347" x="3224213" y="4438650"/>
          <p14:tracePt t="16354" x="3209925" y="4438650"/>
          <p14:tracePt t="16361" x="3201988" y="4422775"/>
          <p14:tracePt t="16369" x="3187700" y="4422775"/>
          <p14:tracePt t="16375" x="3187700" y="4414838"/>
          <p14:tracePt t="16383" x="3179763" y="4400550"/>
          <p14:tracePt t="16390" x="3165475" y="4400550"/>
          <p14:tracePt t="16397" x="3165475" y="4392613"/>
          <p14:tracePt t="16404" x="3157538" y="4392613"/>
          <p14:tracePt t="16413" x="3151188" y="4386263"/>
          <p14:tracePt t="16419" x="3135313" y="4386263"/>
          <p14:tracePt t="16425" x="3127375" y="4386263"/>
          <p14:tracePt t="16433" x="3113088" y="4370388"/>
          <p14:tracePt t="16440" x="3105150" y="4370388"/>
          <p14:tracePt t="16448" x="3082925" y="4364038"/>
          <p14:tracePt t="16455" x="3068638" y="4364038"/>
          <p14:tracePt t="16461" x="3046413" y="4348163"/>
          <p14:tracePt t="16468" x="3038475" y="4348163"/>
          <p14:tracePt t="16475" x="3024188" y="4348163"/>
          <p14:tracePt t="16483" x="3016250" y="4348163"/>
          <p14:tracePt t="16490" x="2994025" y="4341813"/>
          <p14:tracePt t="16497" x="2979738" y="4341813"/>
          <p14:tracePt t="16504" x="2957513" y="4341813"/>
          <p14:tracePt t="16511" x="2949575" y="4325938"/>
          <p14:tracePt t="16520" x="2933700" y="4325938"/>
          <p14:tracePt t="16526" x="2927350" y="4319588"/>
          <p14:tracePt t="16534" x="2919413" y="4319588"/>
          <p14:tracePt t="16540" x="2905125" y="4319588"/>
          <p14:tracePt t="16547" x="2897188" y="4319588"/>
          <p14:tracePt t="16554" x="2882900" y="4303713"/>
          <p14:tracePt t="16569" x="2874963" y="4295775"/>
          <p14:tracePt t="16576" x="2867025" y="4295775"/>
          <p14:tracePt t="16590" x="2852738" y="4295775"/>
          <p14:tracePt t="16597" x="2844800" y="4281488"/>
          <p14:tracePt t="16604" x="2830513" y="4281488"/>
          <p14:tracePt t="16611" x="2830513" y="4273550"/>
          <p14:tracePt t="16625" x="2822575" y="4267200"/>
          <p14:tracePt t="16654" x="2822575" y="4251325"/>
          <p14:tracePt t="16669" x="2822575" y="4244975"/>
          <p14:tracePt t="16690" x="2822575" y="4229100"/>
          <p14:tracePt t="16711" x="2836863" y="4229100"/>
          <p14:tracePt t="16734" x="2844800" y="4229100"/>
          <p14:tracePt t="16754" x="2860675" y="4229100"/>
          <p14:tracePt t="16776" x="2867025" y="4229100"/>
          <p14:tracePt t="16790" x="2874963" y="4229100"/>
          <p14:tracePt t="16820" x="2889250" y="4229100"/>
          <p14:tracePt t="16876" x="2897188" y="4229100"/>
          <p14:tracePt t="16890" x="2911475" y="4229100"/>
          <p14:tracePt t="16898" x="2911475" y="4237038"/>
          <p14:tracePt t="16904" x="2919413" y="4237038"/>
          <p14:tracePt t="16919" x="2919413" y="4244975"/>
          <p14:tracePt t="16936" x="2927350" y="4259263"/>
          <p14:tracePt t="16948" x="2941638" y="4259263"/>
          <p14:tracePt t="16962" x="2941638" y="4267200"/>
          <p14:tracePt t="16976" x="2949575" y="4273550"/>
          <p14:tracePt t="16998" x="2963863" y="4289425"/>
          <p14:tracePt t="17012" x="2971800" y="4289425"/>
          <p14:tracePt t="17020" x="2971800" y="4295775"/>
          <p14:tracePt t="17040" x="2971800" y="4311650"/>
          <p14:tracePt t="17984" x="2971800" y="4303713"/>
          <p14:tracePt t="18013" x="2971800" y="4295775"/>
          <p14:tracePt t="18020" x="2971800" y="4281488"/>
          <p14:tracePt t="18028" x="2986088" y="4281488"/>
          <p14:tracePt t="18036" x="2986088" y="4273550"/>
          <p14:tracePt t="18042" x="2986088" y="4267200"/>
          <p14:tracePt t="18049" x="2994025" y="4251325"/>
          <p14:tracePt t="18056" x="2994025" y="4244975"/>
          <p14:tracePt t="18063" x="2994025" y="4229100"/>
          <p14:tracePt t="18071" x="2994025" y="4222750"/>
          <p14:tracePt t="18079" x="2994025" y="4206875"/>
          <p14:tracePt t="18086" x="2994025" y="4198938"/>
          <p14:tracePt t="18092" x="2994025" y="4176713"/>
          <p14:tracePt t="18100" x="3001963" y="4170363"/>
          <p14:tracePt t="18106" x="3001963" y="4154488"/>
          <p14:tracePt t="18114" x="3001963" y="4132263"/>
          <p14:tracePt t="18121" x="3016250" y="4132263"/>
          <p14:tracePt t="18128" x="3016250" y="4110038"/>
          <p14:tracePt t="18135" x="3024188" y="4102100"/>
          <p14:tracePt t="18142" x="3024188" y="4087813"/>
          <p14:tracePt t="18151" x="3024188" y="4079875"/>
          <p14:tracePt t="18157" x="3038475" y="4065588"/>
          <p14:tracePt t="18164" x="3038475" y="4057650"/>
          <p14:tracePt t="18171" x="3038475" y="4051300"/>
          <p14:tracePt t="18178" x="3038475" y="4035425"/>
          <p14:tracePt t="18185" x="3046413" y="4029075"/>
          <p14:tracePt t="18192" x="3046413" y="4013200"/>
          <p14:tracePt t="18200" x="3060700" y="4013200"/>
          <p14:tracePt t="18207" x="3060700" y="4006850"/>
          <p14:tracePt t="18214" x="3068638" y="3990975"/>
          <p14:tracePt t="18221" x="3068638" y="3983038"/>
          <p14:tracePt t="18235" x="3068638" y="3976688"/>
          <p14:tracePt t="18242" x="3076575" y="3960813"/>
          <p14:tracePt t="18256" x="3090863" y="3960813"/>
          <p14:tracePt t="18264" x="3090863" y="3954463"/>
          <p14:tracePt t="18286" x="3090863" y="3938588"/>
          <p14:tracePt t="18307" x="3090863" y="3932238"/>
          <p14:tracePt t="18321" x="3090863" y="3924300"/>
          <p14:tracePt t="18350" x="3090863" y="3910013"/>
          <p14:tracePt t="18364" x="3090863" y="3902075"/>
          <p14:tracePt t="18393" x="3090863" y="3886200"/>
          <p14:tracePt t="18450" x="3090863" y="3879850"/>
          <p14:tracePt t="19644" x="3082925" y="3879850"/>
          <p14:tracePt t="19737" x="3076575" y="3879850"/>
          <p14:tracePt t="20646" x="3105150" y="3910013"/>
          <p14:tracePt t="20653" x="3151188" y="3954463"/>
          <p14:tracePt t="20660" x="3262313" y="4043363"/>
          <p14:tracePt t="20667" x="3373438" y="4140200"/>
          <p14:tracePt t="20675" x="3492500" y="4237038"/>
          <p14:tracePt t="20683" x="3560763" y="4303713"/>
          <p14:tracePt t="20689" x="3597275" y="4333875"/>
          <p14:tracePt t="20696" x="3663950" y="4392613"/>
          <p14:tracePt t="20703" x="3702050" y="4422775"/>
          <p14:tracePt t="20710" x="3730625" y="4445000"/>
          <p14:tracePt t="20718" x="3776663" y="4489450"/>
          <p14:tracePt t="20725" x="3798888" y="4519613"/>
          <p14:tracePt t="20732" x="3827463" y="4527550"/>
          <p14:tracePt t="20739" x="3851275" y="4557713"/>
          <p14:tracePt t="20746" x="3865563" y="4564063"/>
          <p14:tracePt t="20753" x="3873500" y="4579938"/>
          <p14:tracePt t="20761" x="3887788" y="4586288"/>
          <p14:tracePt t="20769" x="3895725" y="4602163"/>
          <p14:tracePt t="20775" x="3910013" y="4624388"/>
          <p14:tracePt t="20782" x="3910013" y="4632325"/>
          <p14:tracePt t="20789" x="3917950" y="4632325"/>
          <p14:tracePt t="20796" x="3924300" y="4646613"/>
          <p14:tracePt t="20803" x="3924300" y="4654550"/>
          <p14:tracePt t="20811" x="3940175" y="4654550"/>
          <p14:tracePt t="20818" x="3940175" y="4668838"/>
          <p14:tracePt t="20825" x="3946525" y="4676775"/>
          <p14:tracePt t="20832" x="3946525" y="4683125"/>
          <p14:tracePt t="20847" x="3962400" y="4683125"/>
          <p14:tracePt t="20854" x="3962400" y="4699000"/>
          <p14:tracePt t="20861" x="3970338" y="4699000"/>
          <p14:tracePt t="20875" x="3970338" y="4705350"/>
          <p14:tracePt t="20883" x="3976688" y="4705350"/>
          <p14:tracePt t="20889" x="3976688" y="4721225"/>
          <p14:tracePt t="20919" x="3976688" y="4729163"/>
          <p14:tracePt t="20934" x="3976688" y="4735513"/>
          <p14:tracePt t="20961" x="3970338" y="4751388"/>
          <p14:tracePt t="20968" x="3954463" y="4751388"/>
          <p14:tracePt t="20975" x="3946525" y="4757738"/>
          <p14:tracePt t="20983" x="3932238" y="4757738"/>
          <p14:tracePt t="20989" x="3910013" y="4757738"/>
          <p14:tracePt t="20997" x="3873500" y="4757738"/>
          <p14:tracePt t="21004" x="3851275" y="4757738"/>
          <p14:tracePt t="21010" x="3790950" y="4757738"/>
          <p14:tracePt t="21019" x="3754438" y="4757738"/>
          <p14:tracePt t="21026" x="3708400" y="4757738"/>
          <p14:tracePt t="21033" x="3633788" y="4735513"/>
          <p14:tracePt t="21039" x="3597275" y="4735513"/>
          <p14:tracePt t="21047" x="3536950" y="4705350"/>
          <p14:tracePt t="21054" x="3478213" y="4699000"/>
          <p14:tracePt t="21062" x="3440113" y="4683125"/>
          <p14:tracePt t="21069" x="3411538" y="4668838"/>
          <p14:tracePt t="21075" x="3373438" y="4654550"/>
          <p14:tracePt t="21083" x="3359150" y="4646613"/>
          <p14:tracePt t="21089" x="3336925" y="4646613"/>
          <p14:tracePt t="21097" x="3328988" y="4632325"/>
          <p14:tracePt t="21104" x="3306763" y="4624388"/>
          <p14:tracePt t="21113" x="3306763" y="4608513"/>
          <p14:tracePt t="21118" x="3284538" y="4608513"/>
          <p14:tracePt t="21125" x="3270250" y="4602163"/>
          <p14:tracePt t="21133" x="3262313" y="4586288"/>
          <p14:tracePt t="21147" x="3246438" y="4579938"/>
          <p14:tracePt t="21154" x="3246438" y="4572000"/>
          <p14:tracePt t="21161" x="3240088" y="4572000"/>
          <p14:tracePt t="21170" x="3232150" y="4572000"/>
          <p14:tracePt t="21183" x="3232150" y="4557713"/>
          <p14:tracePt t="21212" x="3232150" y="4564063"/>
          <p14:tracePt t="21219" x="3240088" y="4564063"/>
          <p14:tracePt t="21225" x="3254375" y="4564063"/>
          <p14:tracePt t="21234" x="3276600" y="4572000"/>
          <p14:tracePt t="21240" x="3298825" y="4586288"/>
          <p14:tracePt t="21247" x="3343275" y="4586288"/>
          <p14:tracePt t="21254" x="3367088" y="4602163"/>
          <p14:tracePt t="21262" x="3395663" y="4608513"/>
          <p14:tracePt t="21269" x="3433763" y="4624388"/>
          <p14:tracePt t="21276" x="3478213" y="4638675"/>
          <p14:tracePt t="21285" x="3500438" y="4638675"/>
          <p14:tracePt t="21290" x="3536950" y="4668838"/>
          <p14:tracePt t="21298" x="3567113" y="4676775"/>
          <p14:tracePt t="21304" x="3605213" y="4691063"/>
          <p14:tracePt t="21311" x="3633788" y="4691063"/>
          <p14:tracePt t="21319" x="3657600" y="4705350"/>
          <p14:tracePt t="21326" x="3679825" y="4721225"/>
          <p14:tracePt t="21333" x="3708400" y="4729163"/>
          <p14:tracePt t="21340" x="3716338" y="4729163"/>
          <p14:tracePt t="21347" x="3730625" y="4743450"/>
          <p14:tracePt t="21354" x="3738563" y="4743450"/>
          <p14:tracePt t="21363" x="3746500" y="4751388"/>
          <p14:tracePt t="21369" x="3760788" y="4751388"/>
          <p14:tracePt t="21376" x="3768725" y="4765675"/>
          <p14:tracePt t="21385" x="3790950" y="4765675"/>
          <p14:tracePt t="21390" x="3790950" y="4773613"/>
          <p14:tracePt t="21397" x="3813175" y="4773613"/>
          <p14:tracePt t="21404" x="3813175" y="4787900"/>
          <p14:tracePt t="21412" x="3835400" y="4795838"/>
          <p14:tracePt t="21419" x="3851275" y="4795838"/>
          <p14:tracePt t="21427" x="3857625" y="4802188"/>
          <p14:tracePt t="21433" x="3873500" y="4818063"/>
          <p14:tracePt t="21440" x="3879850" y="4824413"/>
          <p14:tracePt t="21448" x="3902075" y="4824413"/>
          <p14:tracePt t="21455" x="3917950" y="4840288"/>
          <p14:tracePt t="21462" x="3940175" y="4840288"/>
          <p14:tracePt t="21469" x="3962400" y="4848225"/>
          <p14:tracePt t="21476" x="3984625" y="4862513"/>
          <p14:tracePt t="21484" x="3998913" y="4876800"/>
          <p14:tracePt t="21491" x="4021138" y="4876800"/>
          <p14:tracePt t="21497" x="4043363" y="4884738"/>
          <p14:tracePt t="21505" x="4073525" y="4899025"/>
          <p14:tracePt t="21512" x="4095750" y="4899025"/>
          <p14:tracePt t="21519" x="4117975" y="4914900"/>
          <p14:tracePt t="21526" x="4133850" y="4921250"/>
          <p14:tracePt t="21533" x="4156075" y="4937125"/>
          <p14:tracePt t="21540" x="4178300" y="4937125"/>
          <p14:tracePt t="21548" x="4192588" y="4945063"/>
          <p14:tracePt t="21555" x="4214813" y="4959350"/>
          <p14:tracePt t="21562" x="4222750" y="4967288"/>
          <p14:tracePt t="21570" x="4237038" y="4967288"/>
          <p14:tracePt t="21576" x="4244975" y="4981575"/>
          <p14:tracePt t="21584" x="4252913" y="4989513"/>
          <p14:tracePt t="21590" x="4267200" y="4989513"/>
          <p14:tracePt t="21598" x="4289425" y="5003800"/>
          <p14:tracePt t="21605" x="4297363" y="5011738"/>
          <p14:tracePt t="21613" x="4297363" y="5018088"/>
          <p14:tracePt t="21619" x="4311650" y="5018088"/>
          <p14:tracePt t="21626" x="4319588" y="5033963"/>
          <p14:tracePt t="21634" x="4319588" y="5041900"/>
          <p14:tracePt t="21640" x="4333875" y="5056188"/>
          <p14:tracePt t="21648" x="4341813" y="5056188"/>
          <p14:tracePt t="21655" x="4349750" y="5064125"/>
          <p14:tracePt t="21662" x="4349750" y="5070475"/>
          <p14:tracePt t="21669" x="4364038" y="5070475"/>
          <p14:tracePt t="21676" x="4364038" y="5086350"/>
          <p14:tracePt t="21684" x="4364038" y="5092700"/>
          <p14:tracePt t="21690" x="4371975" y="5108575"/>
          <p14:tracePt t="21705" x="4386263" y="5114925"/>
          <p14:tracePt t="21712" x="4386263" y="5130800"/>
          <p14:tracePt t="21719" x="4386263" y="5137150"/>
          <p14:tracePt t="21734" x="4386263" y="5145088"/>
          <p14:tracePt t="21748" x="4386263" y="5160963"/>
          <p14:tracePt t="21755" x="4386263" y="5167313"/>
          <p14:tracePt t="21762" x="4386263" y="5183188"/>
          <p14:tracePt t="21776" x="4386263" y="5189538"/>
          <p14:tracePt t="21785" x="4386263" y="5205413"/>
          <p14:tracePt t="21791" x="4386263" y="5211763"/>
          <p14:tracePt t="21805" x="4386263" y="5219700"/>
          <p14:tracePt t="21812" x="4386263" y="5233988"/>
          <p14:tracePt t="21826" x="4386263" y="5241925"/>
          <p14:tracePt t="21835" x="4394200" y="5257800"/>
          <p14:tracePt t="21848" x="4394200" y="5264150"/>
          <p14:tracePt t="21855" x="4394200" y="5280025"/>
          <p14:tracePt t="21863" x="4408488" y="5280025"/>
          <p14:tracePt t="21870" x="4408488" y="5286375"/>
          <p14:tracePt t="21891" x="4408488" y="5294313"/>
          <p14:tracePt t="21912" x="4408488" y="5308600"/>
          <p14:tracePt t="22120" x="4408488" y="5302250"/>
          <p14:tracePt t="22149" x="4408488" y="5294313"/>
          <p14:tracePt t="22170" x="4408488" y="5286375"/>
          <p14:tracePt t="22184" x="4416425" y="5272088"/>
          <p14:tracePt t="22206" x="4416425" y="5264150"/>
          <p14:tracePt t="22227" x="4416425" y="5249863"/>
          <p14:tracePt t="22242" x="4424363" y="5249863"/>
          <p14:tracePt t="22249" x="4424363" y="5241925"/>
          <p14:tracePt t="22270" x="4424363" y="5227638"/>
          <p14:tracePt t="22285" x="4424363" y="5219700"/>
          <p14:tracePt t="22299" x="4438650" y="5219700"/>
          <p14:tracePt t="22313" x="4438650" y="5211763"/>
          <p14:tracePt t="22327" x="4438650" y="5197475"/>
          <p14:tracePt t="22342" x="4438650" y="5189538"/>
          <p14:tracePt t="22363" x="4446588" y="5189538"/>
          <p14:tracePt t="22370" x="4446588" y="5175250"/>
          <p14:tracePt t="22385" x="4446588" y="5167313"/>
          <p14:tracePt t="22399" x="4446588" y="5153025"/>
          <p14:tracePt t="22406" x="4446588" y="5145088"/>
          <p14:tracePt t="22414" x="4446588" y="5137150"/>
          <p14:tracePt t="22420" x="4446588" y="5122863"/>
          <p14:tracePt t="22429" x="4446588" y="5114925"/>
          <p14:tracePt t="22436" x="4446588" y="5100638"/>
          <p14:tracePt t="22442" x="4446588" y="5092700"/>
          <p14:tracePt t="22450" x="4446588" y="5078413"/>
          <p14:tracePt t="22456" x="4446588" y="5070475"/>
          <p14:tracePt t="22464" x="4446588" y="5048250"/>
          <p14:tracePt t="22471" x="4446588" y="5041900"/>
          <p14:tracePt t="22479" x="4446588" y="5018088"/>
          <p14:tracePt t="22487" x="4460875" y="5003800"/>
          <p14:tracePt t="22492" x="4460875" y="4981575"/>
          <p14:tracePt t="22500" x="4468813" y="4973638"/>
          <p14:tracePt t="22507" x="4468813" y="4951413"/>
          <p14:tracePt t="22514" x="4468813" y="4937125"/>
          <p14:tracePt t="22521" x="4468813" y="4929188"/>
          <p14:tracePt t="22529" x="4483100" y="4906963"/>
          <p14:tracePt t="22536" x="4483100" y="4884738"/>
          <p14:tracePt t="22542" x="4491038" y="4870450"/>
          <p14:tracePt t="22550" x="4491038" y="4862513"/>
          <p14:tracePt t="22556" x="4491038" y="4840288"/>
          <p14:tracePt t="22565" x="4491038" y="4824413"/>
          <p14:tracePt t="22571" x="4491038" y="4818063"/>
          <p14:tracePt t="22578" x="4491038" y="4795838"/>
          <p14:tracePt t="22585" x="4491038" y="4773613"/>
          <p14:tracePt t="22592" x="4491038" y="4757738"/>
          <p14:tracePt t="22599" x="4491038" y="4735513"/>
          <p14:tracePt t="22606" x="4491038" y="4713288"/>
          <p14:tracePt t="22614" x="4491038" y="4691063"/>
          <p14:tracePt t="22621" x="4491038" y="4676775"/>
          <p14:tracePt t="22628" x="4491038" y="4646613"/>
          <p14:tracePt t="22635" x="4491038" y="4632325"/>
          <p14:tracePt t="22642" x="4491038" y="4608513"/>
          <p14:tracePt t="22649" x="4491038" y="4586288"/>
          <p14:tracePt t="22657" x="4491038" y="4572000"/>
          <p14:tracePt t="22664" x="4491038" y="4549775"/>
          <p14:tracePt t="22672" x="4491038" y="4527550"/>
          <p14:tracePt t="22679" x="4491038" y="4505325"/>
          <p14:tracePt t="22685" x="4491038" y="4483100"/>
          <p14:tracePt t="22694" x="4491038" y="4460875"/>
          <p14:tracePt t="22700" x="4491038" y="4430713"/>
          <p14:tracePt t="22708" x="4505325" y="4408488"/>
          <p14:tracePt t="22715" x="4505325" y="4370388"/>
          <p14:tracePt t="22721" x="4505325" y="4341813"/>
          <p14:tracePt t="22728" x="4513263" y="4319588"/>
          <p14:tracePt t="22736" x="4513263" y="4295775"/>
          <p14:tracePt t="22742" x="4513263" y="4273550"/>
          <p14:tracePt t="22751" x="4513263" y="4259263"/>
          <p14:tracePt t="22757" x="4527550" y="4251325"/>
          <p14:tracePt t="22764" x="4527550" y="4229100"/>
          <p14:tracePt t="22772" x="4527550" y="4214813"/>
          <p14:tracePt t="22779" x="4527550" y="4192588"/>
          <p14:tracePt t="22785" x="4527550" y="4184650"/>
          <p14:tracePt t="22793" x="4535488" y="4162425"/>
          <p14:tracePt t="22801" x="4535488" y="4148138"/>
          <p14:tracePt t="22807" x="4535488" y="4125913"/>
          <p14:tracePt t="22815" x="4535488" y="4102100"/>
          <p14:tracePt t="22821" x="4535488" y="4079875"/>
          <p14:tracePt t="22829" x="4535488" y="4073525"/>
          <p14:tracePt t="22836" x="4535488" y="4051300"/>
          <p14:tracePt t="22843" x="4535488" y="4035425"/>
          <p14:tracePt t="22851" x="4535488" y="4029075"/>
          <p14:tracePt t="22857" x="4535488" y="4006850"/>
          <p14:tracePt t="22865" x="4535488" y="3990975"/>
          <p14:tracePt t="22871" x="4535488" y="3968750"/>
          <p14:tracePt t="22880" x="4535488" y="3960813"/>
          <p14:tracePt t="22886" x="4535488" y="3946525"/>
          <p14:tracePt t="22893" x="4535488" y="3938588"/>
          <p14:tracePt t="22902" x="4535488" y="3932238"/>
          <p14:tracePt t="22907" x="4535488" y="3916363"/>
          <p14:tracePt t="22915" x="4535488" y="3910013"/>
          <p14:tracePt t="22929" x="4535488" y="3894138"/>
          <p14:tracePt t="22946" x="4535488" y="3886200"/>
          <p14:tracePt t="22951" x="4535488" y="3871913"/>
          <p14:tracePt t="22972" x="4551363" y="3871913"/>
          <p14:tracePt t="23200" x="4551363" y="3863975"/>
          <p14:tracePt t="23207" x="4551363" y="3857625"/>
          <p14:tracePt t="23215" x="4551363" y="3841750"/>
          <p14:tracePt t="23223" x="4551363" y="3835400"/>
          <p14:tracePt t="23229" x="4551363" y="3819525"/>
          <p14:tracePt t="23236" x="4551363" y="3813175"/>
          <p14:tracePt t="23243" x="4551363" y="3797300"/>
          <p14:tracePt t="23251" x="4551363" y="3789363"/>
          <p14:tracePt t="23258" x="4551363" y="3783013"/>
          <p14:tracePt t="23266" x="4551363" y="3767138"/>
          <p14:tracePt t="23272" x="4551363" y="3760788"/>
          <p14:tracePt t="23279" x="4551363" y="3744913"/>
          <p14:tracePt t="23286" x="4551363" y="3738563"/>
          <p14:tracePt t="23293" x="4551363" y="3730625"/>
          <p14:tracePt t="23302" x="4551363" y="3716338"/>
          <p14:tracePt t="23308" x="4551363" y="3708400"/>
          <p14:tracePt t="23322" x="4551363" y="3694113"/>
          <p14:tracePt t="23330" x="4551363" y="3686175"/>
          <p14:tracePt t="23343" x="4551363" y="3670300"/>
          <p14:tracePt t="23351" x="4551363" y="3663950"/>
          <p14:tracePt t="23358" x="4551363" y="3656013"/>
          <p14:tracePt t="23372" x="4551363" y="3641725"/>
          <p14:tracePt t="23380" x="4551363" y="3633788"/>
          <p14:tracePt t="23394" x="4551363" y="3619500"/>
          <p14:tracePt t="23416" x="4551363" y="3611563"/>
          <p14:tracePt t="23437" x="4551363" y="3597275"/>
          <p14:tracePt t="23452" x="4551363" y="3589338"/>
          <p14:tracePt t="23573" x="4543425" y="3589338"/>
          <p14:tracePt t="25482" x="4535488" y="3589338"/>
          <p14:tracePt t="25589" x="4535488" y="3581400"/>
          <p14:tracePt t="25605" x="4527550" y="3581400"/>
          <p14:tracePt t="25726" x="4513263" y="3581400"/>
          <p14:tracePt t="26120" x="4505325" y="3581400"/>
          <p14:tracePt t="26126" x="4491038" y="3581400"/>
          <p14:tracePt t="26134" x="4454525" y="3597275"/>
          <p14:tracePt t="26141" x="4416425" y="3603625"/>
          <p14:tracePt t="26148" x="4333875" y="3641725"/>
          <p14:tracePt t="26155" x="4283075" y="3656013"/>
          <p14:tracePt t="26164" x="4148138" y="3694113"/>
          <p14:tracePt t="26169" x="4037013" y="3744913"/>
          <p14:tracePt t="26178" x="3962400" y="3760788"/>
          <p14:tracePt t="26184" x="3827463" y="3797300"/>
          <p14:tracePt t="26190" x="3724275" y="3835400"/>
          <p14:tracePt t="26199" x="3663950" y="3849688"/>
          <p14:tracePt t="26206" x="3605213" y="3863975"/>
          <p14:tracePt t="26212" x="3522663" y="3879850"/>
          <p14:tracePt t="26220" x="3486150" y="3879850"/>
          <p14:tracePt t="26226" x="3440113" y="3894138"/>
          <p14:tracePt t="26234" x="3403600" y="3910013"/>
          <p14:tracePt t="26241" x="3381375" y="3910013"/>
          <p14:tracePt t="26249" x="3336925" y="3924300"/>
          <p14:tracePt t="26255" x="3314700" y="3924300"/>
          <p14:tracePt t="26262" x="3276600" y="3924300"/>
          <p14:tracePt t="26269" x="3254375" y="3924300"/>
          <p14:tracePt t="26276" x="3209925" y="3932238"/>
          <p14:tracePt t="26285" x="3173413" y="3932238"/>
          <p14:tracePt t="26291" x="3151188" y="3932238"/>
          <p14:tracePt t="26299" x="3105150" y="3932238"/>
          <p14:tracePt t="26305" x="3082925" y="3932238"/>
          <p14:tracePt t="26312" x="3060700" y="3932238"/>
          <p14:tracePt t="26319" x="3038475" y="3932238"/>
          <p14:tracePt t="26327" x="3024188" y="3932238"/>
          <p14:tracePt t="26335" x="3001963" y="3932238"/>
          <p14:tracePt t="26341" x="2994025" y="3932238"/>
          <p14:tracePt t="26349" x="2979738" y="3932238"/>
          <p14:tracePt t="26355" x="2957513" y="3946525"/>
          <p14:tracePt t="26363" x="2949575" y="3946525"/>
          <p14:tracePt t="26370" x="2927350" y="3946525"/>
          <p14:tracePt t="26377" x="2911475" y="3946525"/>
          <p14:tracePt t="26385" x="2889250" y="3946525"/>
          <p14:tracePt t="26399" x="2867025" y="3946525"/>
          <p14:tracePt t="26405" x="2860675" y="3946525"/>
          <p14:tracePt t="26413" x="2844800" y="3946525"/>
          <p14:tracePt t="26420" x="2836863" y="3946525"/>
          <p14:tracePt t="26427" x="2822575" y="3946525"/>
          <p14:tracePt t="26441" x="2814638" y="3946525"/>
          <p14:tracePt t="26449" x="2808288" y="3946525"/>
          <p14:tracePt t="26456" x="2792413" y="3946525"/>
          <p14:tracePt t="26485" x="2786063" y="3946525"/>
          <p14:tracePt t="26506" x="2786063" y="3932238"/>
          <p14:tracePt t="26527" x="2786063" y="3924300"/>
          <p14:tracePt t="26550" x="2786063" y="3910013"/>
          <p14:tracePt t="26570" x="2786063" y="3902075"/>
          <p14:tracePt t="26592" x="2786063" y="3886200"/>
          <p14:tracePt t="26599" x="2800350" y="3886200"/>
          <p14:tracePt t="26620" x="2808288" y="3886200"/>
          <p14:tracePt t="26635" x="2814638" y="3879850"/>
          <p14:tracePt t="26664" x="2830513" y="3879850"/>
          <p14:tracePt t="26671" x="2830513" y="3871913"/>
          <p14:tracePt t="26677" x="2836863" y="3871913"/>
          <p14:tracePt t="26693" x="2852738" y="3871913"/>
          <p14:tracePt t="26699" x="2852738" y="3857625"/>
          <p14:tracePt t="26706" x="2860675" y="3857625"/>
          <p14:tracePt t="26714" x="2860675" y="3849688"/>
          <p14:tracePt t="26721" x="2867025" y="3849688"/>
          <p14:tracePt t="26742" x="2882900" y="3835400"/>
          <p14:tracePt t="26757" x="2882900" y="3827463"/>
          <p14:tracePt t="26770" x="2889250" y="3813175"/>
          <p14:tracePt t="26785" x="2905125" y="3813175"/>
          <p14:tracePt t="26806" x="2911475" y="3813175"/>
          <p14:tracePt t="26827" x="2927350" y="3813175"/>
          <p14:tracePt t="26842" x="2933700" y="3813175"/>
          <p14:tracePt t="26928" x="2941638" y="3813175"/>
          <p14:tracePt t="26993" x="2957513" y="3813175"/>
          <p14:tracePt t="27028" x="2963863" y="3813175"/>
          <p14:tracePt t="27064" x="2979738" y="3813175"/>
          <p14:tracePt t="27085" x="2986088" y="3813175"/>
          <p14:tracePt t="27349" x="3001963" y="3813175"/>
          <p14:tracePt t="27464" x="3001963" y="3805238"/>
          <p14:tracePt t="27521" x="3008313" y="3805238"/>
          <p14:tracePt t="27528" x="3008313" y="3797300"/>
          <p14:tracePt t="27823" x="3008313" y="3783013"/>
          <p14:tracePt t="27880" x="3016250" y="3783013"/>
          <p14:tracePt t="28122" x="3016250" y="3789363"/>
          <p14:tracePt t="28145" x="3016250" y="3783013"/>
          <p14:tracePt t="28344" x="2941638" y="3783013"/>
          <p14:tracePt t="28352" x="2889250" y="3783013"/>
          <p14:tracePt t="28358" x="2830513" y="3783013"/>
          <p14:tracePt t="28366" x="2778125" y="3783013"/>
          <p14:tracePt t="28374" x="2755900" y="3783013"/>
          <p14:tracePt t="28381" x="2711450" y="3783013"/>
          <p14:tracePt t="28387" x="2673350" y="3783013"/>
          <p14:tracePt t="28396" x="2620963" y="3783013"/>
          <p14:tracePt t="28401" x="2592388" y="3783013"/>
          <p14:tracePt t="28409" x="2540000" y="3783013"/>
          <p14:tracePt t="28417" x="2517775" y="3783013"/>
          <p14:tracePt t="28423" x="2473325" y="3783013"/>
          <p14:tracePt t="28431" x="2435225" y="3783013"/>
          <p14:tracePt t="28437" x="2413000" y="3783013"/>
          <p14:tracePt t="28446" x="2390775" y="3783013"/>
          <p14:tracePt t="28452" x="2376488" y="3783013"/>
          <p14:tracePt t="28459" x="2338388" y="3783013"/>
          <p14:tracePt t="28473" x="2316163" y="3783013"/>
          <p14:tracePt t="28481" x="2308225" y="3783013"/>
          <p14:tracePt t="28487" x="2286000" y="3783013"/>
          <p14:tracePt t="28495" x="2271713" y="3783013"/>
          <p14:tracePt t="28502" x="2263775" y="3783013"/>
          <p14:tracePt t="28509" x="2249488" y="3783013"/>
          <p14:tracePt t="28516" x="2241550" y="3783013"/>
          <p14:tracePt t="28523" x="2233613" y="3783013"/>
          <p14:tracePt t="28530" x="2219325" y="3783013"/>
          <p14:tracePt t="28545" x="2211388" y="3783013"/>
          <p14:tracePt t="28552" x="2197100" y="3783013"/>
          <p14:tracePt t="28559" x="2189163" y="3783013"/>
          <p14:tracePt t="28573" x="2182813" y="3783013"/>
          <p14:tracePt t="28581" x="2166938" y="3775075"/>
          <p14:tracePt t="28595" x="2160588" y="3767138"/>
          <p14:tracePt t="28609" x="2144713" y="3767138"/>
          <p14:tracePt t="28624" x="2136775" y="3767138"/>
          <p14:tracePt t="28645" x="2122488" y="3767138"/>
          <p14:tracePt t="28661" x="2114550" y="3767138"/>
          <p14:tracePt t="28667" x="2108200" y="3767138"/>
          <p14:tracePt t="28674" x="2092325" y="3767138"/>
          <p14:tracePt t="28687" x="2085975" y="3767138"/>
          <p14:tracePt t="28695" x="2070100" y="3767138"/>
          <p14:tracePt t="28709" x="2063750" y="3767138"/>
          <p14:tracePt t="28717" x="2047875" y="3767138"/>
          <p14:tracePt t="28723" x="2039938" y="3767138"/>
          <p14:tracePt t="28738" x="2033588" y="3767138"/>
          <p14:tracePt t="28746" x="2017713" y="3767138"/>
          <p14:tracePt t="28767" x="2011363" y="3767138"/>
          <p14:tracePt t="28787" x="1995488" y="3767138"/>
          <p14:tracePt t="28805" x="1989138" y="3767138"/>
          <p14:tracePt t="28831" x="1973263" y="3767138"/>
          <p14:tracePt t="28847" x="1966913" y="3767138"/>
          <p14:tracePt t="28867" x="1958975" y="3767138"/>
          <p14:tracePt t="28883" x="1943100" y="3767138"/>
          <p14:tracePt t="28888" x="1943100" y="3783013"/>
          <p14:tracePt t="28895" x="1936750" y="3783013"/>
          <p14:tracePt t="28902" x="1920875" y="3783013"/>
          <p14:tracePt t="28917" x="1914525" y="3783013"/>
          <p14:tracePt t="28924" x="1906588" y="3783013"/>
          <p14:tracePt t="28947" x="1884363" y="3789363"/>
          <p14:tracePt t="28952" x="1870075" y="3797300"/>
          <p14:tracePt t="28967" x="1862138" y="3797300"/>
          <p14:tracePt t="28974" x="1846263" y="3797300"/>
          <p14:tracePt t="28988" x="1839913" y="3797300"/>
          <p14:tracePt t="28995" x="1831975" y="3797300"/>
          <p14:tracePt t="29004" x="1831975" y="3813175"/>
          <p14:tracePt t="29010" x="1817688" y="3813175"/>
          <p14:tracePt t="29024" x="1809750" y="3813175"/>
          <p14:tracePt t="29052" x="1795463" y="3813175"/>
          <p14:tracePt t="29068" x="1787525" y="3813175"/>
          <p14:tracePt t="29096" x="1773238" y="3813175"/>
          <p14:tracePt t="29110" x="1765300" y="3813175"/>
          <p14:tracePt t="29132" x="1757363" y="3813175"/>
          <p14:tracePt t="29153" x="1743075" y="3813175"/>
          <p14:tracePt t="29174" x="1735138" y="3813175"/>
          <p14:tracePt t="29189" x="1720850" y="3813175"/>
          <p14:tracePt t="34405" x="1712913" y="3805238"/>
          <p14:tracePt t="34412" x="1704975" y="3797300"/>
          <p14:tracePt t="34419" x="1704975" y="3775075"/>
          <p14:tracePt t="34428" x="1690688" y="3775075"/>
          <p14:tracePt t="34435" x="1690688" y="3767138"/>
          <p14:tracePt t="34441" x="1682750" y="3738563"/>
          <p14:tracePt t="34448" x="1668463" y="3738563"/>
          <p14:tracePt t="34456" x="1660525" y="3730625"/>
          <p14:tracePt t="34462" x="1660525" y="3722688"/>
          <p14:tracePt t="34470" x="1646238" y="3708400"/>
          <p14:tracePt t="34477" x="1638300" y="3708400"/>
          <p14:tracePt t="34484" x="1638300" y="3700463"/>
          <p14:tracePt t="34491" x="1624013" y="3700463"/>
          <p14:tracePt t="34506" x="1616075" y="3686175"/>
          <p14:tracePt t="34520" x="1608138" y="3686175"/>
          <p14:tracePt t="34527" x="1608138" y="3678238"/>
          <p14:tracePt t="34541" x="1593850" y="3678238"/>
          <p14:tracePt t="34599" x="1585913" y="3678238"/>
          <p14:tracePt t="34641" x="1571625" y="3663950"/>
          <p14:tracePt t="34684" x="1563688" y="3663950"/>
          <p14:tracePt t="35085" x="1579563" y="3663950"/>
          <p14:tracePt t="35128" x="1585913" y="3663950"/>
          <p14:tracePt t="35164" x="1601788" y="3663950"/>
          <p14:tracePt t="35199" x="1608138" y="3663950"/>
          <p14:tracePt t="35236" x="1616075" y="3670300"/>
          <p14:tracePt t="35250" x="1630363" y="3670300"/>
          <p14:tracePt t="35278" x="1638300" y="3670300"/>
          <p14:tracePt t="35686" x="1654175" y="3663950"/>
          <p14:tracePt t="35700" x="1654175" y="3656013"/>
          <p14:tracePt t="35714" x="1660525" y="3656013"/>
          <p14:tracePt t="35723" x="1660525" y="3648075"/>
          <p14:tracePt t="35729" x="1676400" y="3648075"/>
          <p14:tracePt t="35750" x="1682750" y="3633788"/>
          <p14:tracePt t="35765" x="1682750" y="3625850"/>
          <p14:tracePt t="35773" x="1690688" y="3625850"/>
          <p14:tracePt t="35779" x="1704975" y="3625850"/>
          <p14:tracePt t="35793" x="1712913" y="3611563"/>
          <p14:tracePt t="35800" x="1727200" y="3611563"/>
          <p14:tracePt t="35808" x="1735138" y="3603625"/>
          <p14:tracePt t="35815" x="1735138" y="3597275"/>
          <p14:tracePt t="35822" x="1743075" y="3581400"/>
          <p14:tracePt t="35829" x="1757363" y="3581400"/>
          <p14:tracePt t="35836" x="1757363" y="3573463"/>
          <p14:tracePt t="35843" x="1765300" y="3559175"/>
          <p14:tracePt t="35857" x="1779588" y="3551238"/>
          <p14:tracePt t="35865" x="1787525" y="3536950"/>
          <p14:tracePt t="35872" x="1801813" y="3536950"/>
          <p14:tracePt t="35879" x="1809750" y="3529013"/>
          <p14:tracePt t="35887" x="1817688" y="3522663"/>
          <p14:tracePt t="35894" x="1831975" y="3506788"/>
          <p14:tracePt t="35900" x="1854200" y="3506788"/>
          <p14:tracePt t="35908" x="1862138" y="3500438"/>
          <p14:tracePt t="35915" x="1876425" y="3500438"/>
          <p14:tracePt t="35923" x="1884363" y="3476625"/>
          <p14:tracePt t="35929" x="1898650" y="3476625"/>
          <p14:tracePt t="35937" x="1906588" y="3462338"/>
          <p14:tracePt t="35943" x="1920875" y="3462338"/>
          <p14:tracePt t="35950" x="1928813" y="3454400"/>
          <p14:tracePt t="35958" x="1936750" y="3440113"/>
          <p14:tracePt t="35964" x="1951038" y="3440113"/>
          <p14:tracePt t="35973" x="1958975" y="3432175"/>
          <p14:tracePt t="35980" x="1973263" y="3417888"/>
          <p14:tracePt t="35987" x="1981200" y="3409950"/>
          <p14:tracePt t="35993" x="1995488" y="3409950"/>
          <p14:tracePt t="36001" x="2003425" y="3403600"/>
          <p14:tracePt t="36008" x="2011363" y="3387725"/>
          <p14:tracePt t="36015" x="2033588" y="3381375"/>
          <p14:tracePt t="36024" x="2033588" y="3365500"/>
          <p14:tracePt t="36029" x="2063750" y="3343275"/>
          <p14:tracePt t="36044" x="2085975" y="3328988"/>
          <p14:tracePt t="36050" x="2100263" y="3321050"/>
          <p14:tracePt t="36067" x="2122488" y="3306763"/>
          <p14:tracePt t="36074" x="2130425" y="3298825"/>
          <p14:tracePt t="36079" x="2136775" y="3284538"/>
          <p14:tracePt t="36087" x="2152650" y="3276600"/>
          <p14:tracePt t="36101" x="2174875" y="3254375"/>
          <p14:tracePt t="36108" x="2189163" y="3254375"/>
          <p14:tracePt t="36115" x="2197100" y="3238500"/>
          <p14:tracePt t="36124" x="2205038" y="3232150"/>
          <p14:tracePt t="36129" x="2219325" y="3232150"/>
          <p14:tracePt t="36137" x="2227263" y="3224213"/>
          <p14:tracePt t="36144" x="2241550" y="3209925"/>
          <p14:tracePt t="36152" x="2249488" y="3201988"/>
          <p14:tracePt t="36158" x="2263775" y="3201988"/>
          <p14:tracePt t="36165" x="2271713" y="3201988"/>
          <p14:tracePt t="36173" x="2279650" y="3179763"/>
          <p14:tracePt t="36179" x="2293938" y="3179763"/>
          <p14:tracePt t="36187" x="2301875" y="3163888"/>
          <p14:tracePt t="36194" x="2316163" y="3157538"/>
          <p14:tracePt t="36201" x="2338388" y="3157538"/>
          <p14:tracePt t="36208" x="2346325" y="3141663"/>
          <p14:tracePt t="36215" x="2360613" y="3141663"/>
          <p14:tracePt t="36223" x="2368550" y="3141663"/>
          <p14:tracePt t="36229" x="2376488" y="3135313"/>
          <p14:tracePt t="36237" x="2390775" y="3135313"/>
          <p14:tracePt t="36245" x="2398713" y="3127375"/>
          <p14:tracePt t="36252" x="2413000" y="3127375"/>
          <p14:tracePt t="36258" x="2413000" y="3113088"/>
          <p14:tracePt t="36265" x="2420938" y="3113088"/>
          <p14:tracePt t="36280" x="2435225" y="3105150"/>
          <p14:tracePt t="36288" x="2443163" y="3105150"/>
          <p14:tracePt t="36294" x="2451100" y="3105150"/>
          <p14:tracePt t="36301" x="2451100" y="3090863"/>
          <p14:tracePt t="36308" x="2465388" y="3090863"/>
          <p14:tracePt t="36318" x="2473325" y="3090863"/>
          <p14:tracePt t="36323" x="2473325" y="3082925"/>
          <p14:tracePt t="36338" x="2487613" y="3082925"/>
          <p14:tracePt t="36344" x="2487613" y="3068638"/>
          <p14:tracePt t="36351" x="2495550" y="3068638"/>
          <p14:tracePt t="36373" x="2509838" y="3068638"/>
          <p14:tracePt t="36388" x="2517775" y="3068638"/>
          <p14:tracePt t="36430" x="2517775" y="3074988"/>
          <p14:tracePt t="36702" x="2532063" y="3060700"/>
          <p14:tracePt t="36708" x="2540000" y="3030538"/>
          <p14:tracePt t="36716" x="2570163" y="3008313"/>
          <p14:tracePt t="36724" x="2576513" y="2978150"/>
          <p14:tracePt t="36731" x="2606675" y="2955925"/>
          <p14:tracePt t="36738" x="2620963" y="2925763"/>
          <p14:tracePt t="36745" x="2628900" y="2903538"/>
          <p14:tracePt t="36753" x="2643188" y="2874963"/>
          <p14:tracePt t="36760" x="2643188" y="2867025"/>
          <p14:tracePt t="36767" x="2659063" y="2844800"/>
          <p14:tracePt t="36774" x="2667000" y="2836863"/>
          <p14:tracePt t="36780" x="2681288" y="2822575"/>
          <p14:tracePt t="36788" x="2681288" y="2814638"/>
          <p14:tracePt t="36795" x="2689225" y="2792413"/>
          <p14:tracePt t="36802" x="2703513" y="2792413"/>
          <p14:tracePt t="36809" x="2711450" y="2762250"/>
          <p14:tracePt t="36817" x="2711450" y="2755900"/>
          <p14:tracePt t="36824" x="2725738" y="2747963"/>
          <p14:tracePt t="36830" x="2733675" y="2732088"/>
          <p14:tracePt t="36839" x="2733675" y="2725738"/>
          <p14:tracePt t="36845" x="2740025" y="2709863"/>
          <p14:tracePt t="36852" x="2755900" y="2703513"/>
          <p14:tracePt t="36867" x="2763838" y="2687638"/>
          <p14:tracePt t="36874" x="2778125" y="2681288"/>
          <p14:tracePt t="36888" x="2786063" y="2673350"/>
          <p14:tracePt t="36895" x="2800350" y="2659063"/>
          <p14:tracePt t="36903" x="2800350" y="2651125"/>
          <p14:tracePt t="36916" x="2808288" y="2635250"/>
          <p14:tracePt t="36924" x="2808288" y="2628900"/>
          <p14:tracePt t="36938" x="2814638" y="2628900"/>
          <p14:tracePt t="36946" x="2814638" y="2620963"/>
          <p14:tracePt t="36953" x="2830513" y="2620963"/>
          <p14:tracePt t="36960" x="2830513" y="2606675"/>
          <p14:tracePt t="36981" x="2836863" y="2606675"/>
          <p14:tracePt t="36989" x="2836863" y="2598738"/>
          <p14:tracePt t="36995" x="2852738" y="2598738"/>
          <p14:tracePt t="37003" x="2852738" y="2584450"/>
          <p14:tracePt t="37018" x="2860675" y="2584450"/>
          <p14:tracePt t="37024" x="2860675" y="2576513"/>
          <p14:tracePt t="37040" x="2867025" y="2576513"/>
          <p14:tracePt t="37053" x="2882900" y="2562225"/>
          <p14:tracePt t="37068" x="2882900" y="2554288"/>
          <p14:tracePt t="37081" x="2889250" y="2554288"/>
          <p14:tracePt t="37096" x="2889250" y="2546350"/>
          <p14:tracePt t="37103" x="2905125" y="2546350"/>
          <p14:tracePt t="37109" x="2905125" y="2532063"/>
          <p14:tracePt t="37117" x="2911475" y="2532063"/>
          <p14:tracePt t="37124" x="2911475" y="2524125"/>
          <p14:tracePt t="37139" x="2927350" y="2524125"/>
          <p14:tracePt t="37153" x="2927350" y="2509838"/>
          <p14:tracePt t="37160" x="2933700" y="2509838"/>
          <p14:tracePt t="37167" x="2933700" y="2501900"/>
          <p14:tracePt t="37174" x="2941638" y="2501900"/>
          <p14:tracePt t="37189" x="2941638" y="2487613"/>
          <p14:tracePt t="37210" x="2941638" y="2479675"/>
          <p14:tracePt t="37233" x="2941638" y="2471738"/>
          <p14:tracePt t="37254" x="2941638" y="2457450"/>
          <p14:tracePt t="37274" x="2941638" y="2449513"/>
          <p14:tracePt t="37360" x="2957513" y="2449513"/>
          <p14:tracePt t="39850" x="3187700" y="1884363"/>
          <p14:tracePt t="39857" x="3508375" y="1109663"/>
          <p14:tracePt t="39864" x="3805238" y="4762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6C0D-EA95-D5F1-BB76-D6528DFB4440}"/>
              </a:ext>
            </a:extLst>
          </p:cNvPr>
          <p:cNvSpPr>
            <a:spLocks noGrp="1"/>
          </p:cNvSpPr>
          <p:nvPr>
            <p:ph type="title"/>
          </p:nvPr>
        </p:nvSpPr>
        <p:spPr/>
        <p:txBody>
          <a:bodyPr/>
          <a:lstStyle/>
          <a:p>
            <a:r>
              <a:rPr lang="en-US" dirty="0"/>
              <a:t>                 </a:t>
            </a:r>
            <a:r>
              <a:rPr lang="en-US" b="1" dirty="0">
                <a:solidFill>
                  <a:schemeClr val="tx1"/>
                </a:solidFill>
              </a:rPr>
              <a:t>Price of cars (in Euro)</a:t>
            </a:r>
          </a:p>
        </p:txBody>
      </p:sp>
      <p:pic>
        <p:nvPicPr>
          <p:cNvPr id="5" name="Content Placeholder 4">
            <a:extLst>
              <a:ext uri="{FF2B5EF4-FFF2-40B4-BE49-F238E27FC236}">
                <a16:creationId xmlns:a16="http://schemas.microsoft.com/office/drawing/2014/main" id="{4B1EA6C2-5160-29A8-59C7-6F9F10414A4E}"/>
              </a:ext>
            </a:extLst>
          </p:cNvPr>
          <p:cNvPicPr>
            <a:picLocks noGrp="1" noChangeAspect="1"/>
          </p:cNvPicPr>
          <p:nvPr>
            <p:ph idx="1"/>
          </p:nvPr>
        </p:nvPicPr>
        <p:blipFill>
          <a:blip r:embed="rId4"/>
          <a:stretch>
            <a:fillRect/>
          </a:stretch>
        </p:blipFill>
        <p:spPr>
          <a:xfrm>
            <a:off x="1155700" y="3030943"/>
            <a:ext cx="8824913" cy="2561414"/>
          </a:xfrm>
        </p:spPr>
      </p:pic>
      <p:pic>
        <p:nvPicPr>
          <p:cNvPr id="37" name="Audio 36">
            <a:hlinkClick r:id="" action="ppaction://media"/>
            <a:extLst>
              <a:ext uri="{FF2B5EF4-FFF2-40B4-BE49-F238E27FC236}">
                <a16:creationId xmlns:a16="http://schemas.microsoft.com/office/drawing/2014/main" id="{10DDBB7E-0DA6-0759-7700-2C759DFFC2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43632828"/>
      </p:ext>
    </p:extLst>
  </p:cSld>
  <p:clrMapOvr>
    <a:masterClrMapping/>
  </p:clrMapOvr>
  <mc:AlternateContent xmlns:mc="http://schemas.openxmlformats.org/markup-compatibility/2006" xmlns:p14="http://schemas.microsoft.com/office/powerpoint/2010/main">
    <mc:Choice Requires="p14">
      <p:transition spd="slow" p14:dur="2000" advTm="14012"/>
    </mc:Choice>
    <mc:Fallback xmlns="">
      <p:transition spd="slow" advTm="14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extLst>
    <p:ext uri="{3A86A75C-4F4B-4683-9AE1-C65F6400EC91}">
      <p14:laserTraceLst xmlns:p14="http://schemas.microsoft.com/office/powerpoint/2010/main">
        <p14:tracePtLst>
          <p14:tracePt t="230" x="6657975" y="2659063"/>
          <p14:tracePt t="240" x="6583363" y="2747963"/>
          <p14:tracePt t="245" x="6516688" y="2814638"/>
          <p14:tracePt t="252" x="6464300" y="2903538"/>
          <p14:tracePt t="259" x="6434138" y="2963863"/>
          <p14:tracePt t="266" x="6405563" y="3008313"/>
          <p14:tracePt t="273" x="6389688" y="3052763"/>
          <p14:tracePt t="280" x="6383338" y="3074988"/>
          <p14:tracePt t="287" x="6367463" y="3097213"/>
          <p14:tracePt t="295" x="6367463" y="3127375"/>
          <p14:tracePt t="301" x="6367463" y="3135313"/>
          <p14:tracePt t="308" x="6367463" y="3157538"/>
          <p14:tracePt t="316" x="6367463" y="3163888"/>
          <p14:tracePt t="323" x="6367463" y="3179763"/>
          <p14:tracePt t="330" x="6367463" y="3187700"/>
          <p14:tracePt t="345" x="6367463" y="3201988"/>
          <p14:tracePt t="357" x="6383338" y="3209925"/>
          <p14:tracePt t="359" x="6389688" y="3209925"/>
          <p14:tracePt t="366" x="6405563" y="3209925"/>
          <p14:tracePt t="381" x="6411913" y="3209925"/>
          <p14:tracePt t="388" x="6411913" y="3194050"/>
          <p14:tracePt t="409" x="6419850" y="3194050"/>
          <p14:tracePt t="416" x="6419850" y="3187700"/>
          <p14:tracePt t="432" x="6419850" y="3171825"/>
          <p14:tracePt t="459" x="6419850" y="3163888"/>
          <p14:tracePt t="474" x="6419850" y="3157538"/>
          <p14:tracePt t="1003" x="6434138" y="3157538"/>
          <p14:tracePt t="1025" x="6442075" y="3157538"/>
          <p14:tracePt t="1046" x="6442075" y="3141663"/>
          <p14:tracePt t="2870" x="6457950" y="3141663"/>
          <p14:tracePt t="2891" x="6464300" y="3141663"/>
          <p14:tracePt t="2913" x="6480175" y="3141663"/>
          <p14:tracePt t="2935" x="6486525" y="3141663"/>
          <p14:tracePt t="2949" x="6494463" y="3141663"/>
          <p14:tracePt t="2977" x="6508750" y="3141663"/>
          <p14:tracePt t="2992" x="6516688" y="3141663"/>
          <p14:tracePt t="3006" x="6530975" y="3141663"/>
          <p14:tracePt t="3036" x="6538913" y="3141663"/>
          <p14:tracePt t="3049" x="6554788" y="3141663"/>
          <p14:tracePt t="3078" x="6561138" y="3141663"/>
          <p14:tracePt t="3091" x="6569075" y="3141663"/>
          <p14:tracePt t="3112" x="6583363" y="3135313"/>
          <p14:tracePt t="3135" x="6591300" y="3135313"/>
          <p14:tracePt t="3149" x="6605588" y="3135313"/>
          <p14:tracePt t="3156" x="6605588" y="3119438"/>
          <p14:tracePt t="3171" x="6613525" y="3119438"/>
          <p14:tracePt t="3186" x="6627813" y="3119438"/>
          <p14:tracePt t="3192" x="6627813" y="3113088"/>
          <p14:tracePt t="3206" x="6635750" y="3113088"/>
          <p14:tracePt t="3222" x="6643688" y="3113088"/>
          <p14:tracePt t="3228" x="6657975" y="3113088"/>
          <p14:tracePt t="3242" x="6665913" y="3113088"/>
          <p14:tracePt t="3249" x="6665913" y="3097213"/>
          <p14:tracePt t="3256" x="6680200" y="3097213"/>
          <p14:tracePt t="3271" x="6688138" y="3097213"/>
          <p14:tracePt t="3277" x="6696075" y="3090863"/>
          <p14:tracePt t="3299" x="6718300" y="3090863"/>
          <p14:tracePt t="3314" x="6732588" y="3090863"/>
          <p14:tracePt t="3327" x="6740525" y="3090863"/>
          <p14:tracePt t="3335" x="6754813" y="3090863"/>
          <p14:tracePt t="3342" x="6762750" y="3082925"/>
          <p14:tracePt t="3356" x="6777038" y="3082925"/>
          <p14:tracePt t="3364" x="6784975" y="3082925"/>
          <p14:tracePt t="3372" x="6792913" y="3082925"/>
          <p14:tracePt t="3385" x="6807200" y="3068638"/>
          <p14:tracePt t="3392" x="6815138" y="3068638"/>
          <p14:tracePt t="3407" x="6829425" y="3068638"/>
          <p14:tracePt t="3413" x="6837363" y="3068638"/>
          <p14:tracePt t="3422" x="6851650" y="3068638"/>
          <p14:tracePt t="3448" x="6867525" y="3060700"/>
          <p14:tracePt t="3464" x="6881813" y="3060700"/>
          <p14:tracePt t="3471" x="6889750" y="3060700"/>
          <p14:tracePt t="3478" x="6904038" y="3060700"/>
          <p14:tracePt t="3492" x="6911975" y="3060700"/>
          <p14:tracePt t="3500" x="6926263" y="3060700"/>
          <p14:tracePt t="3513" x="6934200" y="3060700"/>
          <p14:tracePt t="3544" x="6940550" y="3060700"/>
          <p14:tracePt t="3556" x="6956425" y="3060700"/>
          <p14:tracePt t="3586" x="6964363" y="3060700"/>
          <p14:tracePt t="3599" x="6978650" y="3060700"/>
          <p14:tracePt t="3622" x="6986588" y="3060700"/>
          <p14:tracePt t="3643" x="6992938" y="3060700"/>
          <p14:tracePt t="3657" x="7008813" y="3060700"/>
          <p14:tracePt t="3728" x="7015163" y="3060700"/>
          <p14:tracePt t="3829" x="7031038" y="3060700"/>
          <p14:tracePt t="5301" x="7097713" y="3090863"/>
          <p14:tracePt t="5309" x="7186613" y="3141663"/>
          <p14:tracePt t="5316" x="7254875" y="3194050"/>
          <p14:tracePt t="5323" x="7291388" y="3224213"/>
          <p14:tracePt t="5331" x="7335838" y="3246438"/>
          <p14:tracePt t="5338" x="7358063" y="3276600"/>
          <p14:tracePt t="5344" x="7388225" y="3290888"/>
          <p14:tracePt t="5352" x="7396163" y="3298825"/>
          <p14:tracePt t="5359" x="7410450" y="3313113"/>
          <p14:tracePt t="5366" x="7418388" y="3321050"/>
          <p14:tracePt t="5373" x="7418388" y="3328988"/>
          <p14:tracePt t="5380" x="7424738" y="3328988"/>
          <p14:tracePt t="5389" x="7424738" y="3343275"/>
          <p14:tracePt t="5394" x="7440613" y="3351213"/>
          <p14:tracePt t="5403" x="7440613" y="3365500"/>
          <p14:tracePt t="5409" x="7448550" y="3365500"/>
          <p14:tracePt t="5416" x="7448550" y="3373438"/>
          <p14:tracePt t="5423" x="7448550" y="3381375"/>
          <p14:tracePt t="5432" x="7448550" y="3395663"/>
          <p14:tracePt t="5438" x="7462838" y="3395663"/>
          <p14:tracePt t="5445" x="7462838" y="3403600"/>
          <p14:tracePt t="5453" x="7462838" y="3417888"/>
          <p14:tracePt t="5466" x="7462838" y="3425825"/>
          <p14:tracePt t="5489" x="7462838" y="3440113"/>
          <p14:tracePt t="5504" x="7462838" y="3448050"/>
          <p14:tracePt t="5540" x="7454900" y="3448050"/>
          <p14:tracePt t="5574" x="7448550" y="3448050"/>
          <p14:tracePt t="5589" x="7432675" y="3448050"/>
          <p14:tracePt t="5603" x="7424738" y="3448050"/>
          <p14:tracePt t="5617" x="7418388" y="3448050"/>
          <p14:tracePt t="5624" x="7402513" y="3448050"/>
          <p14:tracePt t="5632" x="7396163" y="3448050"/>
          <p14:tracePt t="5640" x="7373938" y="3440113"/>
          <p14:tracePt t="5645" x="7313613" y="3440113"/>
          <p14:tracePt t="5653" x="7239000" y="3425825"/>
          <p14:tracePt t="5659" x="7112000" y="3425825"/>
          <p14:tracePt t="5667" x="6911975" y="3425825"/>
          <p14:tracePt t="5674" x="6688138" y="3409950"/>
          <p14:tracePt t="5682" x="6442075" y="3417888"/>
          <p14:tracePt t="5690" x="6270625" y="3417888"/>
          <p14:tracePt t="5695" x="6040438" y="3462338"/>
          <p14:tracePt t="5704" x="5913438" y="3476625"/>
          <p14:tracePt t="5710" x="5830888" y="3500438"/>
          <p14:tracePt t="5717" x="5727700" y="3514725"/>
          <p14:tracePt t="5724" x="5675313" y="3529013"/>
          <p14:tracePt t="5732" x="5630863" y="3544888"/>
          <p14:tracePt t="5739" x="5608638" y="3544888"/>
          <p14:tracePt t="5745" x="5564188" y="3551238"/>
          <p14:tracePt t="5753" x="5526088" y="3567113"/>
          <p14:tracePt t="5759" x="5503863" y="3567113"/>
          <p14:tracePt t="5767" x="5473700" y="3581400"/>
          <p14:tracePt t="5774" x="5451475" y="3581400"/>
          <p14:tracePt t="5782" x="5429250" y="3597275"/>
          <p14:tracePt t="5789" x="5407025" y="3597275"/>
          <p14:tracePt t="5796" x="5362575" y="3597275"/>
          <p14:tracePt t="5803" x="5354638" y="3597275"/>
          <p14:tracePt t="5809" x="5332413" y="3603625"/>
          <p14:tracePt t="5817" x="5287963" y="3603625"/>
          <p14:tracePt t="5824" x="5280025" y="3619500"/>
          <p14:tracePt t="5832" x="5243513" y="3619500"/>
          <p14:tracePt t="5838" x="5235575" y="3619500"/>
          <p14:tracePt t="5845" x="5213350" y="3619500"/>
          <p14:tracePt t="5853" x="5183188" y="3625850"/>
          <p14:tracePt t="5859" x="5160963" y="3625850"/>
          <p14:tracePt t="5868" x="5138738" y="3641725"/>
          <p14:tracePt t="5875" x="5124450" y="3641725"/>
          <p14:tracePt t="5882" x="5086350" y="3656013"/>
          <p14:tracePt t="5889" x="5080000" y="3656013"/>
          <p14:tracePt t="5895" x="5057775" y="3656013"/>
          <p14:tracePt t="5903" x="5033963" y="3656013"/>
          <p14:tracePt t="5910" x="4989513" y="3670300"/>
          <p14:tracePt t="5918" x="4967288" y="3670300"/>
          <p14:tracePt t="5924" x="4945063" y="3678238"/>
          <p14:tracePt t="5932" x="4914900" y="3678238"/>
          <p14:tracePt t="5939" x="4892675" y="3678238"/>
          <p14:tracePt t="5946" x="4870450" y="3678238"/>
          <p14:tracePt t="5953" x="4864100" y="3678238"/>
          <p14:tracePt t="5961" x="4840288" y="3678238"/>
          <p14:tracePt t="5968" x="4826000" y="3678238"/>
          <p14:tracePt t="5974" x="4803775" y="3678238"/>
          <p14:tracePt t="5983" x="4795838" y="3678238"/>
          <p14:tracePt t="5989" x="4781550" y="3678238"/>
          <p14:tracePt t="5995" x="4773613" y="3678238"/>
          <p14:tracePt t="6004" x="4759325" y="3678238"/>
          <p14:tracePt t="6011" x="4751388" y="3678238"/>
          <p14:tracePt t="6017" x="4743450" y="3678238"/>
          <p14:tracePt t="6032" x="4729163" y="3678238"/>
          <p14:tracePt t="6039" x="4721225" y="3678238"/>
          <p14:tracePt t="6054" x="4706938" y="3678238"/>
          <p14:tracePt t="6075" x="4699000" y="3678238"/>
          <p14:tracePt t="6089" x="4684713" y="3678238"/>
          <p14:tracePt t="6110" x="4676775" y="3678238"/>
          <p14:tracePt t="6132" x="4670425" y="3678238"/>
          <p14:tracePt t="6154" x="4654550" y="3678238"/>
          <p14:tracePt t="6175" x="4648200" y="3678238"/>
          <p14:tracePt t="6189" x="4632325" y="3694113"/>
          <p14:tracePt t="6232" x="4632325" y="3700463"/>
          <p14:tracePt t="6254" x="4632325" y="3716338"/>
          <p14:tracePt t="6269" x="4640263" y="3716338"/>
          <p14:tracePt t="6275" x="4640263" y="3722688"/>
          <p14:tracePt t="6282" x="4648200" y="3730625"/>
          <p14:tracePt t="6290" x="4648200" y="3744913"/>
          <p14:tracePt t="6296" x="4648200" y="3752850"/>
          <p14:tracePt t="6304" x="4662488" y="3775075"/>
          <p14:tracePt t="6311" x="4676775" y="3819525"/>
          <p14:tracePt t="6319" x="4684713" y="3857625"/>
          <p14:tracePt t="6325" x="4714875" y="3886200"/>
          <p14:tracePt t="6332" x="4729163" y="3924300"/>
          <p14:tracePt t="6339" x="4743450" y="3983038"/>
          <p14:tracePt t="6347" x="4759325" y="4029075"/>
          <p14:tracePt t="6355" x="4767263" y="4065588"/>
          <p14:tracePt t="6361" x="4767263" y="4102100"/>
          <p14:tracePt t="6368" x="4795838" y="4162425"/>
          <p14:tracePt t="6375" x="4795838" y="4206875"/>
          <p14:tracePt t="6382" x="4811713" y="4244975"/>
          <p14:tracePt t="6389" x="4826000" y="4289425"/>
          <p14:tracePt t="6396" x="4840288" y="4325938"/>
          <p14:tracePt t="6405" x="4840288" y="4370388"/>
          <p14:tracePt t="6411" x="4840288" y="4392613"/>
          <p14:tracePt t="6419" x="4856163" y="4430713"/>
          <p14:tracePt t="6425" x="4856163" y="4452938"/>
          <p14:tracePt t="6432" x="4856163" y="4483100"/>
          <p14:tracePt t="6439" x="4864100" y="4505325"/>
          <p14:tracePt t="6447" x="4864100" y="4527550"/>
          <p14:tracePt t="6455" x="4864100" y="4549775"/>
          <p14:tracePt t="6461" x="4878388" y="4564063"/>
          <p14:tracePt t="6468" x="4878388" y="4572000"/>
          <p14:tracePt t="6475" x="4878388" y="4594225"/>
          <p14:tracePt t="6482" x="4886325" y="4624388"/>
          <p14:tracePt t="6490" x="4886325" y="4646613"/>
          <p14:tracePt t="6497" x="4886325" y="4654550"/>
          <p14:tracePt t="6505" x="4886325" y="4676775"/>
          <p14:tracePt t="6511" x="4886325" y="4691063"/>
          <p14:tracePt t="6518" x="4886325" y="4713288"/>
          <p14:tracePt t="6525" x="4886325" y="4735513"/>
          <p14:tracePt t="6532" x="4886325" y="4757738"/>
          <p14:tracePt t="6540" x="4886325" y="4773613"/>
          <p14:tracePt t="6548" x="4886325" y="4795838"/>
          <p14:tracePt t="6555" x="4886325" y="4802188"/>
          <p14:tracePt t="6561" x="4886325" y="4824413"/>
          <p14:tracePt t="6569" x="4886325" y="4848225"/>
          <p14:tracePt t="6575" x="4886325" y="4862513"/>
          <p14:tracePt t="6582" x="4886325" y="4870450"/>
          <p14:tracePt t="6590" x="4886325" y="4892675"/>
          <p14:tracePt t="6597" x="4886325" y="4906963"/>
          <p14:tracePt t="6605" x="4886325" y="4914900"/>
          <p14:tracePt t="6611" x="4886325" y="4937125"/>
          <p14:tracePt t="6619" x="4886325" y="4959350"/>
          <p14:tracePt t="6625" x="4886325" y="4973638"/>
          <p14:tracePt t="6632" x="4886325" y="4981575"/>
          <p14:tracePt t="6640" x="4886325" y="5003800"/>
          <p14:tracePt t="6649" x="4886325" y="5018088"/>
          <p14:tracePt t="6656" x="4886325" y="5026025"/>
          <p14:tracePt t="6661" x="4886325" y="5048250"/>
          <p14:tracePt t="6675" x="4886325" y="5056188"/>
          <p14:tracePt t="6682" x="4886325" y="5070475"/>
          <p14:tracePt t="6699" x="4886325" y="5078413"/>
          <p14:tracePt t="6706" x="4886325" y="5092700"/>
          <p14:tracePt t="6711" x="4886325" y="5100638"/>
          <p14:tracePt t="6726" x="4900613" y="5100638"/>
          <p14:tracePt t="6790" x="4900613" y="5086350"/>
          <p14:tracePt t="6804" x="4900613" y="5078413"/>
          <p14:tracePt t="6811" x="4900613" y="5064125"/>
          <p14:tracePt t="6819" x="4900613" y="5056188"/>
          <p14:tracePt t="6825" x="4900613" y="5048250"/>
          <p14:tracePt t="6833" x="4900613" y="5033963"/>
          <p14:tracePt t="6841" x="4900613" y="5026025"/>
          <p14:tracePt t="6848" x="4900613" y="5003800"/>
          <p14:tracePt t="6854" x="4900613" y="4989513"/>
          <p14:tracePt t="6861" x="4900613" y="4981575"/>
          <p14:tracePt t="6869" x="4900613" y="4959350"/>
          <p14:tracePt t="6876" x="4900613" y="4937125"/>
          <p14:tracePt t="6883" x="4900613" y="4906963"/>
          <p14:tracePt t="6891" x="4900613" y="4884738"/>
          <p14:tracePt t="6899" x="4900613" y="4862513"/>
          <p14:tracePt t="6905" x="4914900" y="4824413"/>
          <p14:tracePt t="6911" x="4914900" y="4795838"/>
          <p14:tracePt t="6919" x="4914900" y="4757738"/>
          <p14:tracePt t="6925" x="4914900" y="4721225"/>
          <p14:tracePt t="6934" x="4930775" y="4676775"/>
          <p14:tracePt t="6941" x="4930775" y="4638675"/>
          <p14:tracePt t="6948" x="4930775" y="4616450"/>
          <p14:tracePt t="6955" x="4930775" y="4572000"/>
          <p14:tracePt t="6962" x="4930775" y="4549775"/>
          <p14:tracePt t="6969" x="4930775" y="4511675"/>
          <p14:tracePt t="6976" x="4930775" y="4489450"/>
          <p14:tracePt t="6984" x="4930775" y="4475163"/>
          <p14:tracePt t="6991" x="4930775" y="4452938"/>
          <p14:tracePt t="6998" x="4930775" y="4430713"/>
          <p14:tracePt t="7005" x="4930775" y="4408488"/>
          <p14:tracePt t="7012" x="4922838" y="4378325"/>
          <p14:tracePt t="7019" x="4922838" y="4370388"/>
          <p14:tracePt t="7026" x="4922838" y="4333875"/>
          <p14:tracePt t="7034" x="4922838" y="4325938"/>
          <p14:tracePt t="7041" x="4922838" y="4289425"/>
          <p14:tracePt t="7049" x="4922838" y="4273550"/>
          <p14:tracePt t="7055" x="4922838" y="4244975"/>
          <p14:tracePt t="7062" x="4922838" y="4214813"/>
          <p14:tracePt t="7069" x="4922838" y="4192588"/>
          <p14:tracePt t="7076" x="4922838" y="4170363"/>
          <p14:tracePt t="7085" x="4922838" y="4148138"/>
          <p14:tracePt t="7091" x="4922838" y="4102100"/>
          <p14:tracePt t="7099" x="4922838" y="4079875"/>
          <p14:tracePt t="7105" x="4922838" y="4073525"/>
          <p14:tracePt t="7112" x="4922838" y="4051300"/>
          <p14:tracePt t="7119" x="4922838" y="4029075"/>
          <p14:tracePt t="7127" x="4922838" y="4013200"/>
          <p14:tracePt t="7134" x="4922838" y="4006850"/>
          <p14:tracePt t="7140" x="4922838" y="3983038"/>
          <p14:tracePt t="7149" x="4922838" y="3968750"/>
          <p14:tracePt t="7155" x="4922838" y="3960813"/>
          <p14:tracePt t="7162" x="4922838" y="3938588"/>
          <p14:tracePt t="7170" x="4922838" y="3924300"/>
          <p14:tracePt t="7177" x="4922838" y="3916363"/>
          <p14:tracePt t="7184" x="4922838" y="3910013"/>
          <p14:tracePt t="7191" x="4908550" y="3894138"/>
          <p14:tracePt t="7198" x="4908550" y="3886200"/>
          <p14:tracePt t="7207" x="4908550" y="3871913"/>
          <p14:tracePt t="7221" x="4900613" y="3863975"/>
          <p14:tracePt t="7227" x="4900613" y="3857625"/>
          <p14:tracePt t="7234" x="4900613" y="3841750"/>
          <p14:tracePt t="7262" x="4900613" y="3835400"/>
          <p14:tracePt t="7320" x="4900613" y="3849688"/>
          <p14:tracePt t="7327" x="4930775" y="3871913"/>
          <p14:tracePt t="7334" x="4953000" y="3894138"/>
          <p14:tracePt t="7341" x="4983163" y="3924300"/>
          <p14:tracePt t="7349" x="5027613" y="3968750"/>
          <p14:tracePt t="7356" x="5094288" y="4035425"/>
          <p14:tracePt t="7363" x="5160963" y="4102100"/>
          <p14:tracePt t="7370" x="5318125" y="4244975"/>
          <p14:tracePt t="7377" x="5437188" y="4341813"/>
          <p14:tracePt t="7384" x="5526088" y="4430713"/>
          <p14:tracePt t="7391" x="5614988" y="4519613"/>
          <p14:tracePt t="7398" x="5705475" y="4594225"/>
          <p14:tracePt t="7406" x="5824538" y="4691063"/>
          <p14:tracePt t="7413" x="5861050" y="4729163"/>
          <p14:tracePt t="7420" x="5905500" y="4757738"/>
          <p14:tracePt t="7427" x="5951538" y="4802188"/>
          <p14:tracePt t="7434" x="6010275" y="4832350"/>
          <p14:tracePt t="7441" x="6054725" y="4876800"/>
          <p14:tracePt t="7448" x="6115050" y="4906963"/>
          <p14:tracePt t="7456" x="6159500" y="4937125"/>
          <p14:tracePt t="7463" x="6234113" y="4981575"/>
          <p14:tracePt t="7471" x="6300788" y="5011738"/>
          <p14:tracePt t="7477" x="6361113" y="5041900"/>
          <p14:tracePt t="7484" x="6419850" y="5070475"/>
          <p14:tracePt t="7491" x="6508750" y="5122863"/>
          <p14:tracePt t="7498" x="6591300" y="5160963"/>
          <p14:tracePt t="7506" x="6680200" y="5189538"/>
          <p14:tracePt t="7513" x="6762750" y="5227638"/>
          <p14:tracePt t="7520" x="6821488" y="5241925"/>
          <p14:tracePt t="7527" x="6904038" y="5272088"/>
          <p14:tracePt t="7535" x="6964363" y="5286375"/>
          <p14:tracePt t="7541" x="7015163" y="5302250"/>
          <p14:tracePt t="7549" x="7061200" y="5316538"/>
          <p14:tracePt t="7556" x="7097713" y="5330825"/>
          <p14:tracePt t="7563" x="7158038" y="5346700"/>
          <p14:tracePt t="7571" x="7180263" y="5346700"/>
          <p14:tracePt t="7577" x="7208838" y="5360988"/>
          <p14:tracePt t="7585" x="7231063" y="5360988"/>
          <p14:tracePt t="7591" x="7269163" y="5368925"/>
          <p14:tracePt t="7599" x="7283450" y="5368925"/>
          <p14:tracePt t="7606" x="7305675" y="5368925"/>
          <p14:tracePt t="7613" x="7327900" y="5383213"/>
          <p14:tracePt t="7621" x="7351713" y="5383213"/>
          <p14:tracePt t="7627" x="7380288" y="5383213"/>
          <p14:tracePt t="7635" x="7388225" y="5399088"/>
          <p14:tracePt t="7641" x="7396163" y="5399088"/>
          <p14:tracePt t="7649" x="7410450" y="5399088"/>
          <p14:tracePt t="7656" x="7432675" y="5399088"/>
          <p14:tracePt t="7671" x="7454900" y="5399088"/>
          <p14:tracePt t="7677" x="7462838" y="5399088"/>
          <p14:tracePt t="7685" x="7477125" y="5399088"/>
          <p14:tracePt t="7691" x="7485063" y="5399088"/>
          <p14:tracePt t="7698" x="7499350" y="5399088"/>
          <p14:tracePt t="7706" x="7507288" y="5399088"/>
          <p14:tracePt t="7714" x="7521575" y="5391150"/>
          <p14:tracePt t="7721" x="7529513" y="5391150"/>
          <p14:tracePt t="7727" x="7529513" y="5383213"/>
          <p14:tracePt t="7735" x="7537450" y="5383213"/>
          <p14:tracePt t="7742" x="7551738" y="5383213"/>
          <p14:tracePt t="7748" x="7559675" y="5383213"/>
          <p14:tracePt t="7756" x="7581900" y="5368925"/>
          <p14:tracePt t="7771" x="7612063" y="5354638"/>
          <p14:tracePt t="7778" x="7618413" y="5346700"/>
          <p14:tracePt t="7785" x="7634288" y="5346700"/>
          <p14:tracePt t="7792" x="7640638" y="5346700"/>
          <p14:tracePt t="7798" x="7640638" y="5338763"/>
          <p14:tracePt t="7806" x="7648575" y="5338763"/>
          <p14:tracePt t="7813" x="7664450" y="5338763"/>
          <p14:tracePt t="7821" x="7670800" y="5338763"/>
          <p14:tracePt t="7827" x="7686675" y="5338763"/>
          <p14:tracePt t="7849" x="7693025" y="5338763"/>
          <p14:tracePt t="7864" x="7708900" y="5338763"/>
          <p14:tracePt t="7892" x="7715250" y="5338763"/>
          <p14:tracePt t="7978" x="7715250" y="5346700"/>
          <p14:tracePt t="8000" x="7715250" y="5360988"/>
          <p14:tracePt t="8014" x="7700963" y="5368925"/>
          <p14:tracePt t="8029" x="7693025" y="5368925"/>
          <p14:tracePt t="8042" x="7693025" y="5383213"/>
          <p14:tracePt t="8050" x="7678738" y="5383213"/>
          <p14:tracePt t="8056" x="7678738" y="5391150"/>
          <p14:tracePt t="8065" x="7670800" y="5391150"/>
          <p14:tracePt t="8078" x="7656513" y="5405438"/>
          <p14:tracePt t="8092" x="7648575" y="5405438"/>
          <p14:tracePt t="8099" x="7648575" y="5413375"/>
          <p14:tracePt t="8116" x="7640638" y="5421313"/>
          <p14:tracePt t="8128" x="7626350" y="5421313"/>
          <p14:tracePt t="8143" x="7626350" y="5435600"/>
          <p14:tracePt t="8157" x="7618413" y="5443538"/>
          <p14:tracePt t="8178" x="7604125" y="5457825"/>
          <p14:tracePt t="8192" x="7596188" y="5457825"/>
          <p14:tracePt t="8214" x="7589838" y="5457825"/>
          <p14:tracePt t="8236" x="7573963" y="5457825"/>
          <p14:tracePt t="8357" x="7573963" y="5449888"/>
          <p14:tracePt t="8378" x="7573963" y="5443538"/>
          <p14:tracePt t="8393" x="7573963" y="5427663"/>
          <p14:tracePt t="8421" x="7573963" y="5421313"/>
          <p14:tracePt t="8437" x="7573963" y="5413375"/>
          <p14:tracePt t="8950" x="7573963" y="5399088"/>
          <p14:tracePt t="8973" x="7573963" y="5391150"/>
          <p14:tracePt t="8993" x="7573963" y="5376863"/>
          <p14:tracePt t="9008" x="7573963" y="5368925"/>
          <p14:tracePt t="9022" x="7573963" y="5354638"/>
          <p14:tracePt t="9029" x="7573963" y="5346700"/>
          <p14:tracePt t="9038" x="7573963" y="5338763"/>
          <p14:tracePt t="9044" x="7573963" y="5324475"/>
          <p14:tracePt t="9051" x="7573963" y="5302250"/>
          <p14:tracePt t="9058" x="7573963" y="5264150"/>
          <p14:tracePt t="9066" x="7573963" y="5241925"/>
          <p14:tracePt t="9073" x="7573963" y="5183188"/>
          <p14:tracePt t="9080" x="7581900" y="5122863"/>
          <p14:tracePt t="9087" x="7581900" y="5086350"/>
          <p14:tracePt t="9093" x="7581900" y="5011738"/>
          <p14:tracePt t="9102" x="7596188" y="4951413"/>
          <p14:tracePt t="9109" x="7596188" y="4899025"/>
          <p14:tracePt t="9116" x="7596188" y="4840288"/>
          <p14:tracePt t="9123" x="7612063" y="4802188"/>
          <p14:tracePt t="9129" x="7612063" y="4765675"/>
          <p14:tracePt t="9137" x="7612063" y="4735513"/>
          <p14:tracePt t="9144" x="7612063" y="4713288"/>
          <p14:tracePt t="9152" x="7612063" y="4691063"/>
          <p14:tracePt t="9159" x="7612063" y="4668838"/>
          <p14:tracePt t="9166" x="7612063" y="4646613"/>
          <p14:tracePt t="9172" x="7612063" y="4632325"/>
          <p14:tracePt t="9181" x="7612063" y="4608513"/>
          <p14:tracePt t="9188" x="7612063" y="4572000"/>
          <p14:tracePt t="9194" x="7612063" y="4557713"/>
          <p14:tracePt t="9203" x="7612063" y="4535488"/>
          <p14:tracePt t="9209" x="7612063" y="4511675"/>
          <p14:tracePt t="9215" x="7612063" y="4489450"/>
          <p14:tracePt t="9223" x="7612063" y="4483100"/>
          <p14:tracePt t="9230" x="7612063" y="4460875"/>
          <p14:tracePt t="9238" x="7612063" y="4445000"/>
          <p14:tracePt t="9244" x="7612063" y="4422775"/>
          <p14:tracePt t="9252" x="7612063" y="4414838"/>
          <p14:tracePt t="9259" x="7612063" y="4400550"/>
          <p14:tracePt t="9266" x="7612063" y="4392613"/>
          <p14:tracePt t="9273" x="7612063" y="4370388"/>
          <p14:tracePt t="9280" x="7612063" y="4356100"/>
          <p14:tracePt t="9294" x="7612063" y="4348163"/>
          <p14:tracePt t="9302" x="7612063" y="4341813"/>
          <p14:tracePt t="9309" x="7612063" y="4325938"/>
          <p14:tracePt t="9323" x="7612063" y="4319588"/>
          <p14:tracePt t="9330" x="7612063" y="4303713"/>
          <p14:tracePt t="9352" x="7612063" y="4295775"/>
          <p14:tracePt t="9366" x="7612063" y="4281488"/>
          <p14:tracePt t="9388" x="7612063" y="4273550"/>
          <p14:tracePt t="9410" x="7612063" y="4267200"/>
          <p14:tracePt t="11469" x="7589838" y="4229100"/>
          <p14:tracePt t="11476" x="7559675" y="4170363"/>
          <p14:tracePt t="11484" x="7529513" y="4057650"/>
          <p14:tracePt t="11491" x="7493000" y="3976688"/>
          <p14:tracePt t="11499" x="7432675" y="3819525"/>
          <p14:tracePt t="11506" x="7380288" y="3686175"/>
          <p14:tracePt t="11512" x="7343775" y="3603625"/>
          <p14:tracePt t="11520" x="7305675" y="3492500"/>
          <p14:tracePt t="11526" x="7269163" y="3387725"/>
          <p14:tracePt t="11534" x="7239000" y="3328988"/>
          <p14:tracePt t="11541" x="7208838" y="3216275"/>
          <p14:tracePt t="11548" x="7158038" y="3157538"/>
          <p14:tracePt t="11555" x="7127875" y="3068638"/>
          <p14:tracePt t="11562" x="7112000" y="3016250"/>
          <p14:tracePt t="11570" x="7097713" y="2971800"/>
          <p14:tracePt t="11577" x="7067550" y="2911475"/>
          <p14:tracePt t="11585" x="7053263" y="2889250"/>
          <p14:tracePt t="11591" x="7031038" y="2859088"/>
          <p14:tracePt t="11598" x="7031038" y="2836863"/>
          <p14:tracePt t="11605" x="7015163" y="2828925"/>
          <p14:tracePt t="11612" x="7008813" y="2814638"/>
          <p14:tracePt t="11620" x="7008813" y="2806700"/>
          <p14:tracePt t="11627" x="6992938" y="2806700"/>
          <p14:tracePt t="11855" x="6829425" y="2479675"/>
          <p14:tracePt t="11862" x="6591300" y="1987550"/>
          <p14:tracePt t="11870" x="6427788" y="1616075"/>
          <p14:tracePt t="11877" x="6345238" y="1384300"/>
          <p14:tracePt t="11885" x="6256338" y="1095375"/>
          <p14:tracePt t="11891" x="6196013" y="915988"/>
          <p14:tracePt t="11898" x="6137275" y="782638"/>
          <p14:tracePt t="11905" x="6099175" y="647700"/>
          <p14:tracePt t="11912" x="6062663" y="565150"/>
          <p14:tracePt t="11921" x="6054725" y="506413"/>
          <p14:tracePt t="11927" x="6040438" y="484188"/>
          <p14:tracePt t="11935" x="6024563" y="439738"/>
          <p14:tracePt t="11941" x="6018213" y="431800"/>
          <p14:tracePt t="11949" x="6018213" y="417513"/>
          <p14:tracePt t="11962" x="6018213" y="409575"/>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8E85-EA04-548A-39C9-3AC7DB33EE3D}"/>
              </a:ext>
            </a:extLst>
          </p:cNvPr>
          <p:cNvSpPr>
            <a:spLocks noGrp="1"/>
          </p:cNvSpPr>
          <p:nvPr>
            <p:ph type="title"/>
          </p:nvPr>
        </p:nvSpPr>
        <p:spPr/>
        <p:txBody>
          <a:bodyPr/>
          <a:lstStyle/>
          <a:p>
            <a:r>
              <a:rPr lang="en-US" dirty="0"/>
              <a:t>                     </a:t>
            </a:r>
            <a:r>
              <a:rPr lang="en-US" b="1" dirty="0">
                <a:solidFill>
                  <a:schemeClr val="tx1"/>
                </a:solidFill>
              </a:rPr>
              <a:t>Car efficiency</a:t>
            </a:r>
          </a:p>
        </p:txBody>
      </p:sp>
      <p:pic>
        <p:nvPicPr>
          <p:cNvPr id="5" name="Content Placeholder 4">
            <a:extLst>
              <a:ext uri="{FF2B5EF4-FFF2-40B4-BE49-F238E27FC236}">
                <a16:creationId xmlns:a16="http://schemas.microsoft.com/office/drawing/2014/main" id="{79B48FDE-06F7-5775-2097-89CDB62B4006}"/>
              </a:ext>
            </a:extLst>
          </p:cNvPr>
          <p:cNvPicPr>
            <a:picLocks noGrp="1" noChangeAspect="1"/>
          </p:cNvPicPr>
          <p:nvPr>
            <p:ph idx="1"/>
          </p:nvPr>
        </p:nvPicPr>
        <p:blipFill>
          <a:blip r:embed="rId4"/>
          <a:stretch>
            <a:fillRect/>
          </a:stretch>
        </p:blipFill>
        <p:spPr>
          <a:xfrm>
            <a:off x="1155700" y="3002433"/>
            <a:ext cx="8824913" cy="2618434"/>
          </a:xfrm>
        </p:spPr>
      </p:pic>
      <p:pic>
        <p:nvPicPr>
          <p:cNvPr id="21" name="Audio 20">
            <a:hlinkClick r:id="" action="ppaction://media"/>
            <a:extLst>
              <a:ext uri="{FF2B5EF4-FFF2-40B4-BE49-F238E27FC236}">
                <a16:creationId xmlns:a16="http://schemas.microsoft.com/office/drawing/2014/main" id="{ED319CEC-3E57-55C3-576A-921BC89E6D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688610391"/>
      </p:ext>
    </p:extLst>
  </p:cSld>
  <p:clrMapOvr>
    <a:masterClrMapping/>
  </p:clrMapOvr>
  <mc:AlternateContent xmlns:mc="http://schemas.openxmlformats.org/markup-compatibility/2006" xmlns:p14="http://schemas.microsoft.com/office/powerpoint/2010/main">
    <mc:Choice Requires="p14">
      <p:transition spd="slow" p14:dur="2000" advTm="48501"/>
    </mc:Choice>
    <mc:Fallback xmlns="">
      <p:transition spd="slow" advTm="48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5935" x="10448925" y="3633788"/>
          <p14:tracePt t="5942" x="10440988" y="3633788"/>
          <p14:tracePt t="5950" x="10440988" y="3641725"/>
          <p14:tracePt t="5957" x="10426700" y="3641725"/>
          <p14:tracePt t="5965" x="10418763" y="3641725"/>
          <p14:tracePt t="5972" x="10404475" y="3648075"/>
          <p14:tracePt t="5985" x="10396538" y="3663950"/>
          <p14:tracePt t="5993" x="10382250" y="3663950"/>
          <p14:tracePt t="6007" x="10374313" y="3670300"/>
          <p14:tracePt t="6020" x="10367963" y="3678238"/>
          <p14:tracePt t="6022" x="10352088" y="3694113"/>
          <p14:tracePt t="6028" x="10345738" y="3694113"/>
          <p14:tracePt t="6035" x="10345738" y="3700463"/>
          <p14:tracePt t="6044" x="10321925" y="3716338"/>
          <p14:tracePt t="6049" x="10307638" y="3722688"/>
          <p14:tracePt t="6057" x="10285413" y="3738563"/>
          <p14:tracePt t="6064" x="10263188" y="3744913"/>
          <p14:tracePt t="6072" x="10218738" y="3775075"/>
          <p14:tracePt t="6079" x="10180638" y="3789363"/>
          <p14:tracePt t="6086" x="10136188" y="3805238"/>
          <p14:tracePt t="6093" x="10091738" y="3835400"/>
          <p14:tracePt t="6100" x="10055225" y="3841750"/>
          <p14:tracePt t="6109" x="10009188" y="3871913"/>
          <p14:tracePt t="6114" x="9972675" y="3886200"/>
          <p14:tracePt t="6122" x="9912350" y="3916363"/>
          <p14:tracePt t="6128" x="9867900" y="3932238"/>
          <p14:tracePt t="6137" x="9831388" y="3946525"/>
          <p14:tracePt t="6143" x="9786938" y="3960813"/>
          <p14:tracePt t="6150" x="9748838" y="3968750"/>
          <p14:tracePt t="6158" x="9726613" y="3983038"/>
          <p14:tracePt t="6164" x="9696450" y="3983038"/>
          <p14:tracePt t="6172" x="9659938" y="3998913"/>
          <p14:tracePt t="6178" x="9615488" y="4013200"/>
          <p14:tracePt t="6187" x="9593263" y="4021138"/>
          <p14:tracePt t="6193" x="9555163" y="4021138"/>
          <p14:tracePt t="6200" x="9540875" y="4021138"/>
          <p14:tracePt t="6208" x="9518650" y="4035425"/>
          <p14:tracePt t="6214" x="9496425" y="4035425"/>
          <p14:tracePt t="6222" x="9480550" y="4043363"/>
          <p14:tracePt t="6228" x="9474200" y="4043363"/>
          <p14:tracePt t="6236" x="9451975" y="4043363"/>
          <p14:tracePt t="6243" x="9444038" y="4043363"/>
          <p14:tracePt t="6250" x="9428163" y="4057650"/>
          <p14:tracePt t="6258" x="9421813" y="4057650"/>
          <p14:tracePt t="6264" x="9421813" y="4065588"/>
          <p14:tracePt t="6272" x="9405938" y="4065588"/>
          <p14:tracePt t="6286" x="9405938" y="4079875"/>
          <p14:tracePt t="6522" x="9302750" y="4125913"/>
          <p14:tracePt t="6529" x="9078913" y="4184650"/>
          <p14:tracePt t="6536" x="8870950" y="4267200"/>
          <p14:tracePt t="6544" x="8669338" y="4325938"/>
          <p14:tracePt t="6550" x="8437563" y="4392613"/>
          <p14:tracePt t="6558" x="8267700" y="4408488"/>
          <p14:tracePt t="6565" x="8110538" y="4430713"/>
          <p14:tracePt t="6572" x="7983538" y="4445000"/>
          <p14:tracePt t="6579" x="7886700" y="4445000"/>
          <p14:tracePt t="6588" x="7805738" y="4460875"/>
          <p14:tracePt t="6594" x="7723188" y="4460875"/>
          <p14:tracePt t="6600" x="7648575" y="4475163"/>
          <p14:tracePt t="6608" x="7567613" y="4497388"/>
          <p14:tracePt t="6615" x="7521575" y="4497388"/>
          <p14:tracePt t="6622" x="7424738" y="4511675"/>
          <p14:tracePt t="6629" x="7351713" y="4511675"/>
          <p14:tracePt t="6637" x="7269163" y="4527550"/>
          <p14:tracePt t="6644" x="7231063" y="4527550"/>
          <p14:tracePt t="6651" x="7172325" y="4541838"/>
          <p14:tracePt t="6659" x="7134225" y="4541838"/>
          <p14:tracePt t="6665" x="7089775" y="4557713"/>
          <p14:tracePt t="6672" x="7067550" y="4557713"/>
          <p14:tracePt t="6679" x="7045325" y="4564063"/>
          <p14:tracePt t="6686" x="7023100" y="4564063"/>
          <p14:tracePt t="6694" x="7008813" y="4579938"/>
          <p14:tracePt t="6701" x="7000875" y="4579938"/>
          <p14:tracePt t="6708" x="6986588" y="4579938"/>
          <p14:tracePt t="6901" x="6710363" y="4632325"/>
          <p14:tracePt t="6908" x="6361113" y="4735513"/>
          <p14:tracePt t="6915" x="6129338" y="4757738"/>
          <p14:tracePt t="6923" x="5905500" y="4795838"/>
          <p14:tracePt t="6930" x="5734050" y="4818063"/>
          <p14:tracePt t="6937" x="5511800" y="4818063"/>
          <p14:tracePt t="6944" x="5362575" y="4818063"/>
          <p14:tracePt t="6951" x="5257800" y="4818063"/>
          <p14:tracePt t="6959" x="5160963" y="4818063"/>
          <p14:tracePt t="6965" x="5080000" y="4818063"/>
          <p14:tracePt t="6973" x="5005388" y="4818063"/>
          <p14:tracePt t="6980" x="4967288" y="4818063"/>
          <p14:tracePt t="6987" x="4886325" y="4810125"/>
          <p14:tracePt t="6996" x="4848225" y="4810125"/>
          <p14:tracePt t="7001" x="4811713" y="4810125"/>
          <p14:tracePt t="7010" x="4781550" y="4810125"/>
          <p14:tracePt t="7020" x="4759325" y="4810125"/>
          <p14:tracePt t="7024" x="4737100" y="4810125"/>
          <p14:tracePt t="7030" x="4714875" y="4810125"/>
          <p14:tracePt t="7037" x="4692650" y="4810125"/>
          <p14:tracePt t="7045" x="4676775" y="4795838"/>
          <p14:tracePt t="7051" x="4654550" y="4795838"/>
          <p14:tracePt t="7059" x="4648200" y="4795838"/>
          <p14:tracePt t="7066" x="4632325" y="4795838"/>
          <p14:tracePt t="7074" x="4624388" y="4795838"/>
          <p14:tracePt t="7080" x="4610100" y="4795838"/>
          <p14:tracePt t="7094" x="4602163" y="4795838"/>
          <p14:tracePt t="7101" x="4595813" y="4795838"/>
          <p14:tracePt t="7116" x="4579938" y="4795838"/>
          <p14:tracePt t="7123" x="4573588" y="4795838"/>
          <p14:tracePt t="7130" x="4557713" y="4795838"/>
          <p14:tracePt t="7159" x="4551363" y="4795838"/>
          <p14:tracePt t="7173" x="4535488" y="4795838"/>
          <p14:tracePt t="7194" x="4527550" y="4795838"/>
          <p14:tracePt t="7201" x="4527550" y="4802188"/>
          <p14:tracePt t="7216" x="4521200" y="4802188"/>
          <p14:tracePt t="7237" x="4505325" y="4810125"/>
          <p14:tracePt t="7252" x="4505325" y="4824413"/>
          <p14:tracePt t="7259" x="4498975" y="4824413"/>
          <p14:tracePt t="7266" x="4498975" y="4832350"/>
          <p14:tracePt t="7273" x="4483100" y="4832350"/>
          <p14:tracePt t="7288" x="4483100" y="4840288"/>
          <p14:tracePt t="7294" x="4476750" y="4840288"/>
          <p14:tracePt t="7302" x="4476750" y="4854575"/>
          <p14:tracePt t="7310" x="4468813" y="4862513"/>
          <p14:tracePt t="7324" x="4454525" y="4876800"/>
          <p14:tracePt t="7330" x="4454525" y="4884738"/>
          <p14:tracePt t="7339" x="4446588" y="4899025"/>
          <p14:tracePt t="7345" x="4430713" y="4899025"/>
          <p14:tracePt t="7353" x="4430713" y="4906963"/>
          <p14:tracePt t="7359" x="4424363" y="4914900"/>
          <p14:tracePt t="7366" x="4408488" y="4929188"/>
          <p14:tracePt t="7373" x="4402138" y="4929188"/>
          <p14:tracePt t="7380" x="4402138" y="4937125"/>
          <p14:tracePt t="7387" x="4394200" y="4951413"/>
          <p14:tracePt t="7395" x="4379913" y="4951413"/>
          <p14:tracePt t="7404" x="4379913" y="4959350"/>
          <p14:tracePt t="7409" x="4371975" y="4973638"/>
          <p14:tracePt t="7416" x="4357688" y="4981575"/>
          <p14:tracePt t="7424" x="4349750" y="4981575"/>
          <p14:tracePt t="7431" x="4349750" y="4989513"/>
          <p14:tracePt t="7438" x="4333875" y="4989513"/>
          <p14:tracePt t="7445" x="4327525" y="5003800"/>
          <p14:tracePt t="7460" x="4319588" y="5011738"/>
          <p14:tracePt t="7466" x="4305300" y="5011738"/>
          <p14:tracePt t="7480" x="4297363" y="5011738"/>
          <p14:tracePt t="7488" x="4297363" y="5026025"/>
          <p14:tracePt t="7502" x="4283075" y="5033963"/>
          <p14:tracePt t="7525" x="4275138" y="5033963"/>
          <p14:tracePt t="7546" x="4267200" y="5033963"/>
          <p14:tracePt t="7552" x="4252913" y="5033963"/>
          <p14:tracePt t="7573" x="4244975" y="5018088"/>
          <p14:tracePt t="7589" x="4230688" y="5018088"/>
          <p14:tracePt t="7595" x="4230688" y="5011738"/>
          <p14:tracePt t="7603" x="4222750" y="4995863"/>
          <p14:tracePt t="7610" x="4222750" y="4989513"/>
          <p14:tracePt t="7616" x="4208463" y="4981575"/>
          <p14:tracePt t="7625" x="4200525" y="4981575"/>
          <p14:tracePt t="7631" x="4192588" y="4967288"/>
          <p14:tracePt t="7638" x="4192588" y="4959350"/>
          <p14:tracePt t="7645" x="4178300" y="4959350"/>
          <p14:tracePt t="7652" x="4178300" y="4945063"/>
          <p14:tracePt t="7660" x="4170363" y="4937125"/>
          <p14:tracePt t="7674" x="4156075" y="4921250"/>
          <p14:tracePt t="7681" x="4156075" y="4914900"/>
          <p14:tracePt t="7688" x="4148138" y="4914900"/>
          <p14:tracePt t="7695" x="4148138" y="4906963"/>
          <p14:tracePt t="7716" x="4133850" y="4906963"/>
          <p14:tracePt t="7725" x="4133850" y="4892675"/>
          <p14:tracePt t="7802" x="4133850" y="4899025"/>
          <p14:tracePt t="7824" x="4133850" y="4906963"/>
          <p14:tracePt t="7853" x="4133850" y="4914900"/>
          <p14:tracePt t="7930" x="4133850" y="4929188"/>
          <p14:tracePt t="7938" x="4140200" y="4929188"/>
          <p14:tracePt t="7952" x="4140200" y="4937125"/>
          <p14:tracePt t="7960" x="4148138" y="4937125"/>
          <p14:tracePt t="7966" x="4148138" y="4951413"/>
          <p14:tracePt t="7974" x="4164013" y="4951413"/>
          <p14:tracePt t="7981" x="4170363" y="4959350"/>
          <p14:tracePt t="7989" x="4208463" y="4981575"/>
          <p14:tracePt t="7995" x="4230688" y="4995863"/>
          <p14:tracePt t="8003" x="4297363" y="5041900"/>
          <p14:tracePt t="8010" x="4379913" y="5078413"/>
          <p14:tracePt t="8016" x="4438650" y="5108575"/>
          <p14:tracePt t="8037" x="4706938" y="5219700"/>
          <p14:tracePt t="8039" x="4840288" y="5302250"/>
          <p14:tracePt t="8045" x="4997450" y="5338763"/>
          <p14:tracePt t="8053" x="5108575" y="5391150"/>
          <p14:tracePt t="8060" x="5235575" y="5427663"/>
          <p14:tracePt t="8067" x="5348288" y="5465763"/>
          <p14:tracePt t="8074" x="5421313" y="5480050"/>
          <p14:tracePt t="8081" x="5526088" y="5495925"/>
          <p14:tracePt t="8089" x="5586413" y="5510213"/>
          <p14:tracePt t="8096" x="5645150" y="5524500"/>
          <p14:tracePt t="8103" x="5697538" y="5524500"/>
          <p14:tracePt t="8110" x="5757863" y="5524500"/>
          <p14:tracePt t="8116" x="5794375" y="5540375"/>
          <p14:tracePt t="8125" x="5838825" y="5540375"/>
          <p14:tracePt t="8131" x="5913438" y="5540375"/>
          <p14:tracePt t="8139" x="5951538" y="5540375"/>
          <p14:tracePt t="8145" x="6002338" y="5540375"/>
          <p14:tracePt t="8153" x="6062663" y="5540375"/>
          <p14:tracePt t="8160" x="6099175" y="5540375"/>
          <p14:tracePt t="8167" x="6143625" y="5532438"/>
          <p14:tracePt t="8175" x="6196013" y="5532438"/>
          <p14:tracePt t="8182" x="6240463" y="5532438"/>
          <p14:tracePt t="8189" x="6264275" y="5524500"/>
          <p14:tracePt t="8195" x="6300788" y="5524500"/>
          <p14:tracePt t="8203" x="6330950" y="5510213"/>
          <p14:tracePt t="8210" x="6353175" y="5510213"/>
          <p14:tracePt t="8217" x="6389688" y="5510213"/>
          <p14:tracePt t="8225" x="6419850" y="5495925"/>
          <p14:tracePt t="8232" x="6427788" y="5495925"/>
          <p14:tracePt t="8239" x="6450013" y="5487988"/>
          <p14:tracePt t="8245" x="6464300" y="5487988"/>
          <p14:tracePt t="8253" x="6486525" y="5487988"/>
          <p14:tracePt t="8260" x="6508750" y="5487988"/>
          <p14:tracePt t="8267" x="6530975" y="5473700"/>
          <p14:tracePt t="8275" x="6561138" y="5473700"/>
          <p14:tracePt t="8282" x="6569075" y="5457825"/>
          <p14:tracePt t="8289" x="6605588" y="5449888"/>
          <p14:tracePt t="8295" x="6643688" y="5435600"/>
          <p14:tracePt t="8303" x="6688138" y="5421313"/>
          <p14:tracePt t="8310" x="6740525" y="5405438"/>
          <p14:tracePt t="8317" x="6807200" y="5376863"/>
          <p14:tracePt t="8325" x="6843713" y="5360988"/>
          <p14:tracePt t="8332" x="6926263" y="5330825"/>
          <p14:tracePt t="8339" x="7008813" y="5302250"/>
          <p14:tracePt t="8346" x="7067550" y="5264150"/>
          <p14:tracePt t="8354" x="7158038" y="5233988"/>
          <p14:tracePt t="8360" x="7216775" y="5205413"/>
          <p14:tracePt t="8367" x="7305675" y="5153025"/>
          <p14:tracePt t="8375" x="7366000" y="5122863"/>
          <p14:tracePt t="8382" x="7432675" y="5070475"/>
          <p14:tracePt t="8389" x="7515225" y="5018088"/>
          <p14:tracePt t="8396" x="7573963" y="4989513"/>
          <p14:tracePt t="8404" x="7618413" y="4959350"/>
          <p14:tracePt t="8410" x="7678738" y="4929188"/>
          <p14:tracePt t="8417" x="7737475" y="4899025"/>
          <p14:tracePt t="8425" x="7783513" y="4870450"/>
          <p14:tracePt t="8432" x="7827963" y="4832350"/>
          <p14:tracePt t="8439" x="7886700" y="4802188"/>
          <p14:tracePt t="8446" x="7908925" y="4787900"/>
          <p14:tracePt t="8453" x="7939088" y="4773613"/>
          <p14:tracePt t="8460" x="7961313" y="4757738"/>
          <p14:tracePt t="8467" x="7991475" y="4751388"/>
          <p14:tracePt t="8475" x="8027988" y="4721225"/>
          <p14:tracePt t="8482" x="8058150" y="4705350"/>
          <p14:tracePt t="8489" x="8080375" y="4699000"/>
          <p14:tracePt t="8496" x="8102600" y="4683125"/>
          <p14:tracePt t="8503" x="8148638" y="4683125"/>
          <p14:tracePt t="8510" x="8170863" y="4668838"/>
          <p14:tracePt t="8517" x="8199438" y="4654550"/>
          <p14:tracePt t="8526" x="8221663" y="4654550"/>
          <p14:tracePt t="8533" x="8245475" y="4646613"/>
          <p14:tracePt t="8539" x="8289925" y="4632325"/>
          <p14:tracePt t="8546" x="8296275" y="4616450"/>
          <p14:tracePt t="8553" x="8312150" y="4616450"/>
          <p14:tracePt t="8560" x="8334375" y="4616450"/>
          <p14:tracePt t="8567" x="8340725" y="4608513"/>
          <p14:tracePt t="8576" x="8348663" y="4608513"/>
          <p14:tracePt t="8582" x="8364538" y="4602163"/>
          <p14:tracePt t="8589" x="8370888" y="4602163"/>
          <p14:tracePt t="8596" x="8386763" y="4586288"/>
          <p14:tracePt t="8603" x="8393113" y="4586288"/>
          <p14:tracePt t="8611" x="8401050" y="4579938"/>
          <p14:tracePt t="8617" x="8415338" y="4564063"/>
          <p14:tracePt t="8625" x="8423275" y="4557713"/>
          <p14:tracePt t="8632" x="8437563" y="4557713"/>
          <p14:tracePt t="8640" x="8445500" y="4549775"/>
          <p14:tracePt t="8646" x="8461375" y="4535488"/>
          <p14:tracePt t="8653" x="8467725" y="4527550"/>
          <p14:tracePt t="8660" x="8475663" y="4527550"/>
          <p14:tracePt t="8668" x="8489950" y="4511675"/>
          <p14:tracePt t="8676" x="8497888" y="4505325"/>
          <p14:tracePt t="8683" x="8512175" y="4505325"/>
          <p14:tracePt t="8690" x="8520113" y="4489450"/>
          <p14:tracePt t="8696" x="8542338" y="4483100"/>
          <p14:tracePt t="8703" x="8558213" y="4467225"/>
          <p14:tracePt t="8711" x="8564563" y="4467225"/>
          <p14:tracePt t="8718" x="8580438" y="4460875"/>
          <p14:tracePt t="8726" x="8586788" y="4460875"/>
          <p14:tracePt t="8732" x="8594725" y="4452938"/>
          <p14:tracePt t="8741" x="8609013" y="4452938"/>
          <p14:tracePt t="8747" x="8616950" y="4438650"/>
          <p14:tracePt t="8754" x="8631238" y="4438650"/>
          <p14:tracePt t="8761" x="8639175" y="4438650"/>
          <p14:tracePt t="8768" x="8647113" y="4438650"/>
          <p14:tracePt t="8776" x="8661400" y="4430713"/>
          <p14:tracePt t="8782" x="8669338" y="4430713"/>
          <p14:tracePt t="8790" x="8683625" y="4430713"/>
          <p14:tracePt t="8797" x="8691563" y="4430713"/>
          <p14:tracePt t="8806" x="8705850" y="4430713"/>
          <p14:tracePt t="8811" x="8728075" y="4430713"/>
          <p14:tracePt t="8826" x="8736013" y="4430713"/>
          <p14:tracePt t="8832" x="8743950" y="4430713"/>
          <p14:tracePt t="8841" x="8758238" y="4430713"/>
          <p14:tracePt t="8854" x="8766175" y="4430713"/>
          <p14:tracePt t="8861" x="8780463" y="4430713"/>
          <p14:tracePt t="8868" x="8788400" y="4430713"/>
          <p14:tracePt t="8890" x="8802688" y="4430713"/>
          <p14:tracePt t="8905" x="8810625" y="4430713"/>
          <p14:tracePt t="8932" x="8818563" y="4430713"/>
          <p14:tracePt t="9084" x="8810625" y="4430713"/>
          <p14:tracePt t="9097" x="8796338" y="4430713"/>
          <p14:tracePt t="9118" x="8788400" y="4430713"/>
          <p14:tracePt t="9140" x="8774113" y="4430713"/>
          <p14:tracePt t="9155" x="8766175" y="4430713"/>
          <p14:tracePt t="9183" x="8751888" y="4430713"/>
          <p14:tracePt t="9197" x="8743950" y="4430713"/>
          <p14:tracePt t="9212" x="8736013" y="4430713"/>
          <p14:tracePt t="9240" x="8721725" y="4430713"/>
          <p14:tracePt t="9255" x="8713788" y="4430713"/>
          <p14:tracePt t="9276" x="8699500" y="4430713"/>
          <p14:tracePt t="9297" x="8699500" y="4414838"/>
          <p14:tracePt t="10141" x="8699500" y="4430713"/>
          <p14:tracePt t="10148" x="8705850" y="4460875"/>
          <p14:tracePt t="10156" x="8721725" y="4483100"/>
          <p14:tracePt t="10163" x="8721725" y="4497388"/>
          <p14:tracePt t="10170" x="8721725" y="4519613"/>
          <p14:tracePt t="10177" x="8728075" y="4527550"/>
          <p14:tracePt t="10184" x="8728075" y="4535488"/>
          <p14:tracePt t="10192" x="8728075" y="4549775"/>
          <p14:tracePt t="10199" x="8743950" y="4557713"/>
          <p14:tracePt t="10207" x="8743950" y="4572000"/>
          <p14:tracePt t="10220" x="8743950" y="4579938"/>
          <p14:tracePt t="10227" x="8743950" y="4594225"/>
          <p14:tracePt t="10242" x="8743950" y="4602163"/>
          <p14:tracePt t="10257" x="8743950" y="4608513"/>
          <p14:tracePt t="10334" x="8751888" y="4602163"/>
          <p14:tracePt t="10349" x="8758238" y="4602163"/>
          <p14:tracePt t="10357" x="8758238" y="4586288"/>
          <p14:tracePt t="10377" x="8774113" y="4586288"/>
          <p14:tracePt t="10384" x="8774113" y="4579938"/>
          <p14:tracePt t="10392" x="8780463" y="4579938"/>
          <p14:tracePt t="10413" x="8796338" y="4579938"/>
          <p14:tracePt t="10434" x="8802688" y="4579938"/>
          <p14:tracePt t="10449" x="8818563" y="4579938"/>
          <p14:tracePt t="10471" x="8824913" y="4579938"/>
          <p14:tracePt t="10543" x="8832850" y="4579938"/>
          <p14:tracePt t="10556" x="8848725" y="4579938"/>
          <p14:tracePt t="10592" x="8855075" y="4579938"/>
          <p14:tracePt t="10607" x="8870950" y="4579938"/>
          <p14:tracePt t="10635" x="8877300" y="4579938"/>
          <p14:tracePt t="10664" x="8893175" y="4579938"/>
          <p14:tracePt t="11343" x="8863013" y="4579938"/>
          <p14:tracePt t="11350" x="8832850" y="4594225"/>
          <p14:tracePt t="11358" x="8796338" y="4608513"/>
          <p14:tracePt t="11364" x="8699500" y="4638675"/>
          <p14:tracePt t="11371" x="8609013" y="4676775"/>
          <p14:tracePt t="11379" x="8408988" y="4735513"/>
          <p14:tracePt t="11386" x="8051800" y="4810125"/>
          <p14:tracePt t="11393" x="7797800" y="4848225"/>
          <p14:tracePt t="11400" x="7373938" y="4899025"/>
          <p14:tracePt t="11408" x="6843713" y="4959350"/>
          <p14:tracePt t="11414" x="6577013" y="4981575"/>
          <p14:tracePt t="11422" x="6330950" y="4995863"/>
          <p14:tracePt t="11429" x="6129338" y="4995863"/>
          <p14:tracePt t="11437" x="5957888" y="4995863"/>
          <p14:tracePt t="11444" x="5705475" y="5018088"/>
          <p14:tracePt t="11451" x="5534025" y="5018088"/>
          <p14:tracePt t="11458" x="5362575" y="5018088"/>
          <p14:tracePt t="11464" x="5191125" y="5018088"/>
          <p14:tracePt t="11472" x="4989513" y="5018088"/>
          <p14:tracePt t="11479" x="4840288" y="5018088"/>
          <p14:tracePt t="11486" x="4684713" y="5041900"/>
          <p14:tracePt t="11493" x="4535488" y="5056188"/>
          <p14:tracePt t="11500" x="4386263" y="5056188"/>
          <p14:tracePt t="11507" x="4283075" y="5056188"/>
          <p14:tracePt t="11514" x="4230688" y="5056188"/>
          <p14:tracePt t="11522" x="4170363" y="5056188"/>
          <p14:tracePt t="11529" x="4133850" y="5070475"/>
          <p14:tracePt t="11536" x="4125913" y="5070475"/>
          <p14:tracePt t="11543" x="4111625" y="5070475"/>
          <p14:tracePt t="11550" x="4103688" y="5078413"/>
          <p14:tracePt t="11808" x="4081463" y="5078413"/>
          <p14:tracePt t="11816" x="4037013" y="5064125"/>
          <p14:tracePt t="11823" x="3998913" y="5064125"/>
          <p14:tracePt t="11829" x="3970338" y="5033963"/>
          <p14:tracePt t="11837" x="3946525" y="5011738"/>
          <p14:tracePt t="11844" x="3917950" y="4995863"/>
          <p14:tracePt t="11850" x="3910013" y="4981575"/>
          <p14:tracePt t="11859" x="3895725" y="4973638"/>
          <p14:tracePt t="11866" x="3873500" y="4959350"/>
          <p14:tracePt t="11873" x="3873500" y="4951413"/>
          <p14:tracePt t="11879" x="3865563" y="4945063"/>
          <p14:tracePt t="11887" x="3851275" y="4929188"/>
          <p14:tracePt t="11901" x="3843338" y="4921250"/>
          <p14:tracePt t="11909" x="3843338" y="4906963"/>
          <p14:tracePt t="11916" x="3835400" y="4899025"/>
          <p14:tracePt t="11930" x="3835400" y="4892675"/>
          <p14:tracePt t="11944" x="3835400" y="4876800"/>
          <p14:tracePt t="11959" x="3835400" y="4870450"/>
          <p14:tracePt t="11987" x="3835400" y="4854575"/>
          <p14:tracePt t="12001" x="3843338" y="4854575"/>
          <p14:tracePt t="12016" x="3857625" y="4848225"/>
          <p14:tracePt t="12023" x="3865563" y="4848225"/>
          <p14:tracePt t="12051" x="3879850" y="4848225"/>
          <p14:tracePt t="12066" x="3887788" y="4848225"/>
          <p14:tracePt t="12166" x="3887788" y="4862513"/>
          <p14:tracePt t="12209" x="3887788" y="4870450"/>
          <p14:tracePt t="12244" x="3887788" y="4884738"/>
          <p14:tracePt t="12259" x="3887788" y="4892675"/>
          <p14:tracePt t="12287" x="3887788" y="4899025"/>
          <p14:tracePt t="12302" x="3887788" y="4914900"/>
          <p14:tracePt t="12330" x="3887788" y="4921250"/>
          <p14:tracePt t="12345" x="3887788" y="4937125"/>
          <p14:tracePt t="12359" x="3887788" y="4945063"/>
          <p14:tracePt t="12387" x="3902075" y="4951413"/>
          <p14:tracePt t="12402" x="3910013" y="4967288"/>
          <p14:tracePt t="12416" x="3917950" y="4967288"/>
          <p14:tracePt t="12423" x="3917950" y="4973638"/>
          <p14:tracePt t="12473" x="3917950" y="4989513"/>
          <p14:tracePt t="12566" x="3932238" y="4989513"/>
          <p14:tracePt t="12581" x="3940175" y="4989513"/>
          <p14:tracePt t="12595" x="3954463" y="4989513"/>
          <p14:tracePt t="12624" x="3962400" y="4989513"/>
          <p14:tracePt t="12639" x="3970338" y="4995863"/>
          <p14:tracePt t="12673" x="3970338" y="5011738"/>
          <p14:tracePt t="12688" x="3970338" y="5018088"/>
          <p14:tracePt t="12766" x="3984625" y="5018088"/>
          <p14:tracePt t="12802" x="3992563" y="5018088"/>
          <p14:tracePt t="12839" x="4006850" y="5018088"/>
          <p14:tracePt t="12845" x="4006850" y="5026025"/>
          <p14:tracePt t="12866" x="4014788" y="5041900"/>
          <p14:tracePt t="12881" x="4029075" y="5041900"/>
          <p14:tracePt t="12889" x="4029075" y="5048250"/>
          <p14:tracePt t="12895" x="4037013" y="5064125"/>
          <p14:tracePt t="12903" x="4043363" y="5064125"/>
          <p14:tracePt t="12910" x="4059238" y="5064125"/>
          <p14:tracePt t="12917" x="4059238" y="5070475"/>
          <p14:tracePt t="12925" x="4059238" y="5086350"/>
          <p14:tracePt t="12931" x="4081463" y="5086350"/>
          <p14:tracePt t="12940" x="4089400" y="5092700"/>
          <p14:tracePt t="12945" x="4103688" y="5100638"/>
          <p14:tracePt t="12953" x="4103688" y="5114925"/>
          <p14:tracePt t="12960" x="4111625" y="5114925"/>
          <p14:tracePt t="12967" x="4125913" y="5114925"/>
          <p14:tracePt t="12975" x="4133850" y="5122863"/>
          <p14:tracePt t="13196" x="4394200" y="5219700"/>
          <p14:tracePt t="13203" x="4721225" y="5368925"/>
          <p14:tracePt t="13210" x="5041900" y="5495925"/>
          <p14:tracePt t="13217" x="5251450" y="5576888"/>
          <p14:tracePt t="13225" x="5407025" y="5651500"/>
          <p14:tracePt t="13231" x="5495925" y="5703888"/>
          <p14:tracePt t="13239" x="5622925" y="5762625"/>
          <p14:tracePt t="13246" x="5667375" y="5792788"/>
          <p14:tracePt t="13253" x="5689600" y="5800725"/>
          <p14:tracePt t="13260" x="5719763" y="5800725"/>
          <p14:tracePt t="13268" x="5727700" y="5815013"/>
          <p14:tracePt t="13276" x="5734050" y="5822950"/>
          <p14:tracePt t="13281" x="5749925" y="5837238"/>
          <p14:tracePt t="13289" x="5757863" y="5837238"/>
          <p14:tracePt t="13304" x="5772150" y="5837238"/>
          <p14:tracePt t="13310" x="5772150" y="5845175"/>
          <p14:tracePt t="13326" x="5780088" y="5859463"/>
          <p14:tracePt t="13340" x="5794375" y="5859463"/>
          <p14:tracePt t="13353" x="5794375" y="5867400"/>
          <p14:tracePt t="13360" x="5802313" y="5867400"/>
          <p14:tracePt t="13368" x="5802313" y="5875338"/>
          <p14:tracePt t="13382" x="5808663" y="5875338"/>
          <p14:tracePt t="13404" x="5824538" y="5875338"/>
          <p14:tracePt t="14333" x="5816600" y="5875338"/>
          <p14:tracePt t="14404" x="5808663" y="5875338"/>
          <p14:tracePt t="14440" x="5808663" y="5867400"/>
          <p14:tracePt t="14477" x="5802313" y="5867400"/>
          <p14:tracePt t="14483" x="5802313" y="5853113"/>
          <p14:tracePt t="22399" x="5861050" y="5629275"/>
          <p14:tracePt t="22406" x="6048375" y="5064125"/>
          <p14:tracePt t="22413" x="6092825" y="4818063"/>
          <p14:tracePt t="22421" x="6107113" y="4638675"/>
          <p14:tracePt t="22428" x="6129338" y="4489450"/>
          <p14:tracePt t="22434" x="6129338" y="4414838"/>
          <p14:tracePt t="22442" x="6143625" y="4311650"/>
          <p14:tracePt t="22452" x="6143625" y="4267200"/>
          <p14:tracePt t="22457" x="6143625" y="4244975"/>
          <p14:tracePt t="22463" x="6137275" y="4206875"/>
          <p14:tracePt t="22472" x="6137275" y="4192588"/>
          <p14:tracePt t="22478" x="6137275" y="4184650"/>
          <p14:tracePt t="22485" x="6129338" y="4170363"/>
          <p14:tracePt t="22507" x="6115050" y="4162425"/>
          <p14:tracePt t="22522" x="6107113" y="4148138"/>
          <p14:tracePt t="47104" x="6107113" y="4087813"/>
          <p14:tracePt t="47111" x="6092825" y="3954463"/>
          <p14:tracePt t="47118" x="6070600" y="3805238"/>
          <p14:tracePt t="47126" x="6054725" y="3678238"/>
          <p14:tracePt t="47133" x="6032500" y="3522663"/>
          <p14:tracePt t="47140" x="6032500" y="3448050"/>
          <p14:tracePt t="47147" x="6018213" y="3343275"/>
          <p14:tracePt t="47154" x="6024563" y="3238500"/>
          <p14:tracePt t="47375" x="5973763" y="2562225"/>
          <p14:tracePt t="47383" x="5876925" y="1779588"/>
          <p14:tracePt t="47391" x="5846763" y="1258888"/>
          <p14:tracePt t="47398" x="5780088" y="48418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01FB-D021-E21A-2AF3-1578597A3D2B}"/>
              </a:ext>
            </a:extLst>
          </p:cNvPr>
          <p:cNvSpPr>
            <a:spLocks noGrp="1"/>
          </p:cNvSpPr>
          <p:nvPr>
            <p:ph type="title"/>
          </p:nvPr>
        </p:nvSpPr>
        <p:spPr/>
        <p:txBody>
          <a:bodyPr/>
          <a:lstStyle/>
          <a:p>
            <a:r>
              <a:rPr lang="en-US" sz="3200" b="1" i="0" dirty="0">
                <a:solidFill>
                  <a:srgbClr val="000000"/>
                </a:solidFill>
                <a:effectLst/>
                <a:latin typeface="Helvetica Neue"/>
              </a:rPr>
              <a:t>Build and evaluate the models</a:t>
            </a:r>
            <a:br>
              <a:rPr lang="en-US" sz="3200" b="1" i="0" dirty="0">
                <a:solidFill>
                  <a:srgbClr val="000000"/>
                </a:solidFill>
                <a:effectLst/>
                <a:latin typeface="Helvetica Neue"/>
              </a:rPr>
            </a:br>
            <a:br>
              <a:rPr lang="en-US" b="0"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B7FB3E3C-070E-8513-E14C-AD3FA53AD56B}"/>
              </a:ext>
            </a:extLst>
          </p:cNvPr>
          <p:cNvSpPr>
            <a:spLocks noGrp="1"/>
          </p:cNvSpPr>
          <p:nvPr>
            <p:ph type="body" idx="1"/>
          </p:nvPr>
        </p:nvSpPr>
        <p:spPr/>
        <p:txBody>
          <a:bodyPr>
            <a:normAutofit/>
          </a:bodyPr>
          <a:lstStyle/>
          <a:p>
            <a:r>
              <a:rPr lang="en-US" sz="1800" b="1" dirty="0">
                <a:solidFill>
                  <a:schemeClr val="tx1"/>
                </a:solidFill>
              </a:rPr>
              <a:t>linear Regression using OLS method</a:t>
            </a:r>
          </a:p>
          <a:p>
            <a:r>
              <a:rPr lang="en-US" sz="1800" b="1" dirty="0">
                <a:solidFill>
                  <a:schemeClr val="tx1"/>
                </a:solidFill>
              </a:rPr>
              <a:t> - Split the data into a training and test set, where the “</a:t>
            </a:r>
            <a:r>
              <a:rPr lang="en-US" sz="1800" b="1" dirty="0" err="1">
                <a:solidFill>
                  <a:schemeClr val="tx1"/>
                </a:solidFill>
              </a:rPr>
              <a:t>PriceEuro</a:t>
            </a:r>
            <a:r>
              <a:rPr lang="en-US" sz="1800" b="1" dirty="0">
                <a:solidFill>
                  <a:schemeClr val="tx1"/>
                </a:solidFill>
              </a:rPr>
              <a:t>” column is the target.</a:t>
            </a:r>
          </a:p>
        </p:txBody>
      </p:sp>
      <p:pic>
        <p:nvPicPr>
          <p:cNvPr id="10" name="Audio 9">
            <a:hlinkClick r:id="" action="ppaction://media"/>
            <a:extLst>
              <a:ext uri="{FF2B5EF4-FFF2-40B4-BE49-F238E27FC236}">
                <a16:creationId xmlns:a16="http://schemas.microsoft.com/office/drawing/2014/main" id="{7138F127-7C83-B2AB-441C-E5C6F2D477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32817990"/>
      </p:ext>
    </p:extLst>
  </p:cSld>
  <p:clrMapOvr>
    <a:masterClrMapping/>
  </p:clrMapOvr>
  <mc:AlternateContent xmlns:mc="http://schemas.openxmlformats.org/markup-compatibility/2006" xmlns:p14="http://schemas.microsoft.com/office/powerpoint/2010/main">
    <mc:Choice Requires="p14">
      <p:transition spd="slow" p14:dur="2000" advTm="24946"/>
    </mc:Choice>
    <mc:Fallback xmlns="">
      <p:transition spd="slow" advTm="24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5D7B-A1B0-B4D3-1C95-348137FFD5B8}"/>
              </a:ext>
            </a:extLst>
          </p:cNvPr>
          <p:cNvSpPr>
            <a:spLocks noGrp="1"/>
          </p:cNvSpPr>
          <p:nvPr>
            <p:ph type="title"/>
          </p:nvPr>
        </p:nvSpPr>
        <p:spPr/>
        <p:txBody>
          <a:bodyPr/>
          <a:lstStyle/>
          <a:p>
            <a:r>
              <a:rPr lang="en-US" b="1" dirty="0">
                <a:solidFill>
                  <a:schemeClr val="tx1"/>
                </a:solidFill>
              </a:rPr>
              <a:t>        split it into train and test set</a:t>
            </a:r>
          </a:p>
        </p:txBody>
      </p:sp>
      <p:pic>
        <p:nvPicPr>
          <p:cNvPr id="5" name="Content Placeholder 4">
            <a:extLst>
              <a:ext uri="{FF2B5EF4-FFF2-40B4-BE49-F238E27FC236}">
                <a16:creationId xmlns:a16="http://schemas.microsoft.com/office/drawing/2014/main" id="{3E398A39-446C-4983-EAC7-D87601317148}"/>
              </a:ext>
            </a:extLst>
          </p:cNvPr>
          <p:cNvPicPr>
            <a:picLocks noGrp="1" noChangeAspect="1"/>
          </p:cNvPicPr>
          <p:nvPr>
            <p:ph idx="1"/>
          </p:nvPr>
        </p:nvPicPr>
        <p:blipFill>
          <a:blip r:embed="rId4"/>
          <a:stretch>
            <a:fillRect/>
          </a:stretch>
        </p:blipFill>
        <p:spPr>
          <a:xfrm>
            <a:off x="3202861" y="2603500"/>
            <a:ext cx="4730590" cy="3416300"/>
          </a:xfrm>
        </p:spPr>
      </p:pic>
      <p:pic>
        <p:nvPicPr>
          <p:cNvPr id="16" name="Audio 15">
            <a:hlinkClick r:id="" action="ppaction://media"/>
            <a:extLst>
              <a:ext uri="{FF2B5EF4-FFF2-40B4-BE49-F238E27FC236}">
                <a16:creationId xmlns:a16="http://schemas.microsoft.com/office/drawing/2014/main" id="{00C408D3-691A-CDB3-33A2-59005B32A1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090884460"/>
      </p:ext>
    </p:extLst>
  </p:cSld>
  <p:clrMapOvr>
    <a:masterClrMapping/>
  </p:clrMapOvr>
  <mc:AlternateContent xmlns:mc="http://schemas.openxmlformats.org/markup-compatibility/2006" xmlns:p14="http://schemas.microsoft.com/office/powerpoint/2010/main">
    <mc:Choice Requires="p14">
      <p:transition spd="slow" p14:dur="2000" advTm="34604"/>
    </mc:Choice>
    <mc:Fallback xmlns="">
      <p:transition spd="slow" advTm="34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461" x="0" y="0"/>
        </p14:tracePtLst>
        <p14:tracePtLst>
          <p14:tracePt t="2105" x="4600575" y="6286500"/>
          <p14:tracePt t="2447" x="2614613" y="6188075"/>
          <p14:tracePt t="2454" x="2614613" y="5942013"/>
          <p14:tracePt t="2463" x="2614613" y="5770563"/>
          <p14:tracePt t="2468" x="2614613" y="5643563"/>
          <p14:tracePt t="2475" x="2614613" y="5540375"/>
          <p14:tracePt t="2483" x="2614613" y="5487988"/>
          <p14:tracePt t="2490" x="2614613" y="5443538"/>
          <p14:tracePt t="2496" x="2614613" y="5405438"/>
          <p14:tracePt t="2504" x="2614613" y="5399088"/>
          <p14:tracePt t="2512" x="2614613" y="5376863"/>
          <p14:tracePt t="2518" x="2614613" y="5346700"/>
          <p14:tracePt t="2525" x="2614613" y="5338763"/>
          <p14:tracePt t="2533" x="2614613" y="5330825"/>
          <p14:tracePt t="2540" x="2614613" y="5316538"/>
          <p14:tracePt t="2548" x="2614613" y="5308600"/>
          <p14:tracePt t="2554" x="2614613" y="5294313"/>
          <p14:tracePt t="2563" x="2614613" y="5286375"/>
          <p14:tracePt t="2569" x="2614613" y="5280025"/>
          <p14:tracePt t="2583" x="2614613" y="5264150"/>
          <p14:tracePt t="2589" x="2614613" y="5257800"/>
          <p14:tracePt t="2597" x="2614613" y="5241925"/>
          <p14:tracePt t="2612" x="2614613" y="5233988"/>
          <p14:tracePt t="2619" x="2614613" y="5219700"/>
          <p14:tracePt t="2632" x="2614613" y="5211763"/>
          <p14:tracePt t="2640" x="2614613" y="5205413"/>
          <p14:tracePt t="2647" x="2614613" y="5189538"/>
          <p14:tracePt t="2662" x="2614613" y="5183188"/>
          <p14:tracePt t="2669" x="2614613" y="5167313"/>
          <p14:tracePt t="2682" x="2614613" y="5160963"/>
          <p14:tracePt t="2712" x="2614613" y="5145088"/>
          <p14:tracePt t="2719" x="2614613" y="5137150"/>
          <p14:tracePt t="2732" x="2614613" y="5130800"/>
          <p14:tracePt t="2762" x="2614613" y="5114925"/>
          <p14:tracePt t="3691" x="2614613" y="5108575"/>
          <p14:tracePt t="3706" x="2614613" y="5092700"/>
          <p14:tracePt t="11146" x="2614613" y="5086350"/>
          <p14:tracePt t="11181" x="2628900" y="5070475"/>
          <p14:tracePt t="11203" x="2636838" y="5064125"/>
          <p14:tracePt t="11217" x="2651125" y="5056188"/>
          <p14:tracePt t="11238" x="2659063" y="5041900"/>
          <p14:tracePt t="11254" x="2659063" y="5033963"/>
          <p14:tracePt t="11260" x="2681288" y="5018088"/>
          <p14:tracePt t="11268" x="2695575" y="4995863"/>
          <p14:tracePt t="11274" x="2717800" y="4967288"/>
          <p14:tracePt t="11281" x="2763838" y="4945063"/>
          <p14:tracePt t="11289" x="2792413" y="4914900"/>
          <p14:tracePt t="11297" x="2814638" y="4884738"/>
          <p14:tracePt t="11303" x="2860675" y="4848225"/>
          <p14:tracePt t="11311" x="2905125" y="4802188"/>
          <p14:tracePt t="11317" x="2941638" y="4787900"/>
          <p14:tracePt t="11324" x="2986088" y="4743450"/>
          <p14:tracePt t="11332" x="3030538" y="4721225"/>
          <p14:tracePt t="11339" x="3068638" y="4676775"/>
          <p14:tracePt t="11347" x="3098800" y="4660900"/>
          <p14:tracePt t="11353" x="3135313" y="4632325"/>
          <p14:tracePt t="11361" x="3151188" y="4608513"/>
          <p14:tracePt t="11367" x="3173413" y="4594225"/>
          <p14:tracePt t="11374" x="3187700" y="4586288"/>
          <p14:tracePt t="11383" x="3195638" y="4572000"/>
          <p14:tracePt t="11390" x="3209925" y="4564063"/>
          <p14:tracePt t="11397" x="3217863" y="4557713"/>
          <p14:tracePt t="11403" x="3240088" y="4541838"/>
          <p14:tracePt t="11418" x="3270250" y="4527550"/>
          <p14:tracePt t="11424" x="3270250" y="4519613"/>
          <p14:tracePt t="11433" x="3276600" y="4505325"/>
          <p14:tracePt t="11439" x="3284538" y="4505325"/>
          <p14:tracePt t="11453" x="3298825" y="4497388"/>
          <p14:tracePt t="11474" x="3306763" y="4489450"/>
          <p14:tracePt t="11489" x="3321050" y="4475163"/>
          <p14:tracePt t="11617" x="3321050" y="4467225"/>
          <p14:tracePt t="11633" x="3321050" y="4452938"/>
          <p14:tracePt t="11660" x="3321050" y="4445000"/>
          <p14:tracePt t="11675" x="3321050" y="4430713"/>
          <p14:tracePt t="11754" x="3321050" y="4422775"/>
          <p14:tracePt t="11975" x="3314700" y="4422775"/>
          <p14:tracePt t="12011" x="3306763" y="4422775"/>
          <p14:tracePt t="12097" x="3292475" y="4422775"/>
          <p14:tracePt t="12140" x="3284538" y="4422775"/>
          <p14:tracePt t="12190" x="3276600" y="4422775"/>
          <p14:tracePt t="12205" x="3276600" y="4438650"/>
          <p14:tracePt t="12240" x="3262313" y="4438650"/>
          <p14:tracePt t="12255" x="3254375" y="4438650"/>
          <p14:tracePt t="12269" x="3240088" y="4438650"/>
          <p14:tracePt t="12297" x="3232150" y="4438650"/>
          <p14:tracePt t="12313" x="3224213" y="4438650"/>
          <p14:tracePt t="12340" x="3209925" y="4438650"/>
          <p14:tracePt t="12355" x="3201988" y="4438650"/>
          <p14:tracePt t="12369" x="3187700" y="4438650"/>
          <p14:tracePt t="12390" x="3179763" y="4438650"/>
          <p14:tracePt t="12413" x="3165475" y="4438650"/>
          <p14:tracePt t="12426" x="3157538" y="4438650"/>
          <p14:tracePt t="12448" x="3151188" y="4438650"/>
          <p14:tracePt t="12455" x="3135313" y="4438650"/>
          <p14:tracePt t="12469" x="3127375" y="4438650"/>
          <p14:tracePt t="12498" x="3113088" y="4438650"/>
          <p14:tracePt t="12513" x="3105150" y="4438650"/>
          <p14:tracePt t="12534" x="3090863" y="4438650"/>
          <p14:tracePt t="12555" x="3082925" y="4438650"/>
          <p14:tracePt t="12569" x="3076575" y="4438650"/>
          <p14:tracePt t="12598" x="3060700" y="4438650"/>
          <p14:tracePt t="12613" x="3054350" y="4438650"/>
          <p14:tracePt t="12670" x="3038475" y="4438650"/>
          <p14:tracePt t="12705" x="3030538" y="4438650"/>
          <p14:tracePt t="12720" x="3016250" y="4438650"/>
          <p14:tracePt t="12763" x="3008313" y="4438650"/>
          <p14:tracePt t="12798" x="3001963" y="4438650"/>
          <p14:tracePt t="12834" x="2986088" y="4438650"/>
          <p14:tracePt t="13478" x="2986088" y="4430713"/>
          <p14:tracePt t="32402" x="2979738" y="4430713"/>
          <p14:tracePt t="32438" x="2963863" y="4430713"/>
          <p14:tracePt t="32453" x="2957513" y="4438650"/>
          <p14:tracePt t="32466" x="2949575" y="4445000"/>
          <p14:tracePt t="32488" x="2949575" y="4460875"/>
          <p14:tracePt t="32496" x="2949575" y="4467225"/>
          <p14:tracePt t="32503" x="2933700" y="4483100"/>
          <p14:tracePt t="32516" x="2933700" y="4505325"/>
          <p14:tracePt t="32524" x="2927350" y="4511675"/>
          <p14:tracePt t="32530" x="2927350" y="4535488"/>
          <p14:tracePt t="32538" x="2911475" y="4579938"/>
          <p14:tracePt t="32546" x="2911475" y="4602163"/>
          <p14:tracePt t="32552" x="2911475" y="4638675"/>
          <p14:tracePt t="32560" x="2911475" y="4660900"/>
          <p14:tracePt t="32566" x="2911475" y="4705350"/>
          <p14:tracePt t="32574" x="2911475" y="4743450"/>
          <p14:tracePt t="32581" x="2911475" y="4779963"/>
          <p14:tracePt t="32588" x="2911475" y="4810125"/>
          <p14:tracePt t="32596" x="2911475" y="4818063"/>
          <p14:tracePt t="32602" x="2911475" y="4854575"/>
          <p14:tracePt t="32610" x="2911475" y="4876800"/>
          <p14:tracePt t="32617" x="2911475" y="4899025"/>
          <p14:tracePt t="32625" x="2911475" y="4921250"/>
          <p14:tracePt t="32631" x="2911475" y="4951413"/>
          <p14:tracePt t="32639" x="2911475" y="4959350"/>
          <p14:tracePt t="32647" x="2911475" y="4967288"/>
          <p14:tracePt t="32652" x="2911475" y="4989513"/>
          <p14:tracePt t="32660" x="2911475" y="5018088"/>
          <p14:tracePt t="32666" x="2911475" y="5026025"/>
          <p14:tracePt t="32674" x="2911475" y="5033963"/>
          <p14:tracePt t="32681" x="2911475" y="5056188"/>
          <p14:tracePt t="32689" x="2911475" y="5070475"/>
          <p14:tracePt t="32696" x="2911475" y="5092700"/>
          <p14:tracePt t="32702" x="2911475" y="5100638"/>
          <p14:tracePt t="32710" x="2911475" y="5114925"/>
          <p14:tracePt t="32717" x="2911475" y="5122863"/>
          <p14:tracePt t="32731" x="2911475" y="5137150"/>
          <p14:tracePt t="32739" x="2911475" y="5145088"/>
          <p14:tracePt t="32746" x="2911475" y="5153025"/>
          <p14:tracePt t="32789" x="2911475" y="5145088"/>
          <p14:tracePt t="32796" x="2911475" y="5122863"/>
          <p14:tracePt t="32803" x="2911475" y="5108575"/>
          <p14:tracePt t="32811" x="2911475" y="5086350"/>
          <p14:tracePt t="32817" x="2911475" y="5048250"/>
          <p14:tracePt t="32824" x="2927350" y="5003800"/>
          <p14:tracePt t="32832" x="2941638" y="4906963"/>
          <p14:tracePt t="32839" x="2963863" y="4802188"/>
          <p14:tracePt t="32847" x="3001963" y="4557713"/>
          <p14:tracePt t="32853" x="3024188" y="4333875"/>
          <p14:tracePt t="32861" x="3046413" y="4110038"/>
          <p14:tracePt t="32867" x="3113088" y="3819525"/>
          <p14:tracePt t="32875" x="3127375" y="3573463"/>
          <p14:tracePt t="32882" x="3173413" y="3351213"/>
          <p14:tracePt t="32889" x="3195638" y="3149600"/>
          <p14:tracePt t="32896" x="3232150" y="2919413"/>
          <p14:tracePt t="32903" x="3276600" y="2695575"/>
          <p14:tracePt t="32910" x="3292475" y="2524125"/>
          <p14:tracePt t="32917" x="3359150" y="2233613"/>
          <p14:tracePt t="32924" x="3417888" y="1981200"/>
          <p14:tracePt t="32932" x="3508375" y="1757363"/>
          <p14:tracePt t="32939" x="3582988" y="1571625"/>
          <p14:tracePt t="32947" x="3708400" y="1206500"/>
          <p14:tracePt t="32953" x="3768725" y="974725"/>
          <p14:tracePt t="32960" x="3827463" y="841375"/>
          <p14:tracePt t="32967" x="3887788" y="685800"/>
          <p14:tracePt t="32976" x="3962400" y="528638"/>
          <p14:tracePt t="32982" x="4014788" y="461963"/>
          <p14:tracePt t="32989" x="4029075" y="409575"/>
          <p14:tracePt t="32997" x="4059238" y="365125"/>
          <p14:tracePt t="33003" x="4059238" y="357188"/>
          <p14:tracePt t="33018" x="4067175" y="342900"/>
          <p14:tracePt t="33032" x="4067175" y="349250"/>
          <p14:tracePt t="33047" x="4067175" y="357188"/>
          <p14:tracePt t="33053" x="4067175" y="36512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99097-FEE0-40D7-2177-5913B1581501}"/>
              </a:ext>
            </a:extLst>
          </p:cNvPr>
          <p:cNvSpPr>
            <a:spLocks noGrp="1"/>
          </p:cNvSpPr>
          <p:nvPr>
            <p:ph type="title"/>
          </p:nvPr>
        </p:nvSpPr>
        <p:spPr>
          <a:xfrm>
            <a:off x="1056420" y="875135"/>
            <a:ext cx="8825659" cy="706964"/>
          </a:xfrm>
        </p:spPr>
        <p:txBody>
          <a:bodyPr/>
          <a:lstStyle/>
          <a:p>
            <a:r>
              <a:rPr lang="en-US" b="1" dirty="0">
                <a:solidFill>
                  <a:schemeClr val="tx1"/>
                </a:solidFill>
              </a:rPr>
              <a:t>Run a linear regression and report the R2-value and RMSE on the test set.</a:t>
            </a:r>
          </a:p>
        </p:txBody>
      </p:sp>
      <p:pic>
        <p:nvPicPr>
          <p:cNvPr id="5" name="Content Placeholder 4">
            <a:extLst>
              <a:ext uri="{FF2B5EF4-FFF2-40B4-BE49-F238E27FC236}">
                <a16:creationId xmlns:a16="http://schemas.microsoft.com/office/drawing/2014/main" id="{BAB11543-87D5-E728-3FE3-BD463227F8F5}"/>
              </a:ext>
            </a:extLst>
          </p:cNvPr>
          <p:cNvPicPr>
            <a:picLocks noGrp="1" noChangeAspect="1"/>
          </p:cNvPicPr>
          <p:nvPr>
            <p:ph idx="1"/>
          </p:nvPr>
        </p:nvPicPr>
        <p:blipFill>
          <a:blip r:embed="rId4"/>
          <a:stretch>
            <a:fillRect/>
          </a:stretch>
        </p:blipFill>
        <p:spPr>
          <a:xfrm>
            <a:off x="2113643" y="2603500"/>
            <a:ext cx="6909027" cy="3416300"/>
          </a:xfrm>
        </p:spPr>
      </p:pic>
      <p:pic>
        <p:nvPicPr>
          <p:cNvPr id="12" name="Audio 11">
            <a:hlinkClick r:id="" action="ppaction://media"/>
            <a:extLst>
              <a:ext uri="{FF2B5EF4-FFF2-40B4-BE49-F238E27FC236}">
                <a16:creationId xmlns:a16="http://schemas.microsoft.com/office/drawing/2014/main" id="{8FEBD09D-75FE-2DE7-01E6-9B1F8D9303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473819217"/>
      </p:ext>
    </p:extLst>
  </p:cSld>
  <p:clrMapOvr>
    <a:masterClrMapping/>
  </p:clrMapOvr>
  <mc:AlternateContent xmlns:mc="http://schemas.openxmlformats.org/markup-compatibility/2006" xmlns:p14="http://schemas.microsoft.com/office/powerpoint/2010/main">
    <mc:Choice Requires="p14">
      <p:transition spd="slow" p14:dur="2000" advTm="31808"/>
    </mc:Choice>
    <mc:Fallback xmlns="">
      <p:transition spd="slow" advTm="31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826" x="3121025" y="6002338"/>
          <p14:tracePt t="1834" x="3121025" y="5949950"/>
          <p14:tracePt t="1841" x="3121025" y="5815013"/>
          <p14:tracePt t="1849" x="3151188" y="5637213"/>
          <p14:tracePt t="1856" x="3195638" y="5286375"/>
          <p14:tracePt t="1863" x="3217863" y="5064125"/>
          <p14:tracePt t="1870" x="3232150" y="4959350"/>
          <p14:tracePt t="1876" x="3276600" y="4802188"/>
          <p14:tracePt t="1884" x="3276600" y="4729163"/>
          <p14:tracePt t="1891" x="3292475" y="4668838"/>
          <p14:tracePt t="1899" x="3298825" y="4624388"/>
          <p14:tracePt t="1905" x="3314700" y="4586288"/>
          <p14:tracePt t="1912" x="3314700" y="4541838"/>
          <p14:tracePt t="1920" x="3328988" y="4535488"/>
          <p14:tracePt t="1926" x="3336925" y="4511675"/>
          <p14:tracePt t="1935" x="3351213" y="4489450"/>
          <p14:tracePt t="1943" x="3351213" y="4460875"/>
          <p14:tracePt t="1949" x="3367088" y="4422775"/>
          <p14:tracePt t="1955" x="3373438" y="4392613"/>
          <p14:tracePt t="1962" x="3389313" y="4370388"/>
          <p14:tracePt t="1970" x="3417888" y="4311650"/>
          <p14:tracePt t="1977" x="3448050" y="4251325"/>
          <p14:tracePt t="1985" x="3463925" y="4206875"/>
          <p14:tracePt t="1991" x="3508375" y="4148138"/>
          <p14:tracePt t="1999" x="3536950" y="4087813"/>
          <p14:tracePt t="2007" x="3567113" y="4043363"/>
          <p14:tracePt t="2012" x="3582988" y="4006850"/>
          <p14:tracePt t="2020" x="3611563" y="3960813"/>
          <p14:tracePt t="2027" x="3633788" y="3916363"/>
          <p14:tracePt t="2035" x="3679825" y="3879850"/>
          <p14:tracePt t="2041" x="3724275" y="3849688"/>
          <p14:tracePt t="2049" x="3754438" y="3805238"/>
          <p14:tracePt t="2056" x="3813175" y="3760788"/>
          <p14:tracePt t="2062" x="3857625" y="3716338"/>
          <p14:tracePt t="2071" x="3895725" y="3678238"/>
          <p14:tracePt t="2077" x="3924300" y="3633788"/>
          <p14:tracePt t="2084" x="4006850" y="3567113"/>
          <p14:tracePt t="2091" x="4095750" y="3514725"/>
          <p14:tracePt t="2100" x="4186238" y="3425825"/>
          <p14:tracePt t="2106" x="4297363" y="3351213"/>
          <p14:tracePt t="2112" x="4430713" y="3254375"/>
          <p14:tracePt t="2121" x="4551363" y="3157538"/>
          <p14:tracePt t="2127" x="4789488" y="3030538"/>
          <p14:tracePt t="2134" x="4967288" y="2947988"/>
          <p14:tracePt t="2141" x="5146675" y="2889250"/>
          <p14:tracePt t="2149" x="5324475" y="2851150"/>
          <p14:tracePt t="2155" x="5503863" y="2828925"/>
          <p14:tracePt t="2162" x="5630863" y="2806700"/>
          <p14:tracePt t="2171" x="5683250" y="2806700"/>
          <p14:tracePt t="2177" x="5727700" y="2806700"/>
          <p14:tracePt t="2184" x="5780088" y="2806700"/>
          <p14:tracePt t="2191" x="5802313" y="2806700"/>
          <p14:tracePt t="2199" x="5816600" y="2806700"/>
          <p14:tracePt t="2206" x="5854700" y="2814638"/>
          <p14:tracePt t="2213" x="5861050" y="2814638"/>
          <p14:tracePt t="2221" x="5868988" y="2814638"/>
          <p14:tracePt t="2227" x="5899150" y="2828925"/>
          <p14:tracePt t="2235" x="5905500" y="2828925"/>
          <p14:tracePt t="2241" x="5927725" y="2836863"/>
          <p14:tracePt t="2249" x="5943600" y="2836863"/>
          <p14:tracePt t="2256" x="5973763" y="2851150"/>
          <p14:tracePt t="2263" x="6002338" y="2874963"/>
          <p14:tracePt t="2271" x="6024563" y="2874963"/>
          <p14:tracePt t="2277" x="6054725" y="2889250"/>
          <p14:tracePt t="2285" x="6076950" y="2919413"/>
          <p14:tracePt t="2291" x="6107113" y="2925763"/>
          <p14:tracePt t="2299" x="6129338" y="2941638"/>
          <p14:tracePt t="2307" x="6159500" y="2971800"/>
          <p14:tracePt t="2314" x="6181725" y="2978150"/>
          <p14:tracePt t="2321" x="6226175" y="3008313"/>
          <p14:tracePt t="2328" x="6248400" y="3038475"/>
          <p14:tracePt t="2335" x="6278563" y="3060700"/>
          <p14:tracePt t="2351" x="6330950" y="3113088"/>
          <p14:tracePt t="2356" x="6353175" y="3127375"/>
          <p14:tracePt t="2364" x="6367463" y="3149600"/>
          <p14:tracePt t="2371" x="6389688" y="3179763"/>
          <p14:tracePt t="2378" x="6405563" y="3201988"/>
          <p14:tracePt t="2385" x="6434138" y="3232150"/>
          <p14:tracePt t="2392" x="6450013" y="3268663"/>
          <p14:tracePt t="2399" x="6457950" y="3298825"/>
          <p14:tracePt t="2407" x="6472238" y="3335338"/>
          <p14:tracePt t="2414" x="6486525" y="3395663"/>
          <p14:tracePt t="2421" x="6502400" y="3440113"/>
          <p14:tracePt t="2427" x="6516688" y="3476625"/>
          <p14:tracePt t="2435" x="6516688" y="3529013"/>
          <p14:tracePt t="2442" x="6516688" y="3589338"/>
          <p14:tracePt t="2449" x="6516688" y="3663950"/>
          <p14:tracePt t="2458" x="6516688" y="3738563"/>
          <p14:tracePt t="2464" x="6516688" y="3819525"/>
          <p14:tracePt t="2471" x="6516688" y="3938588"/>
          <p14:tracePt t="2478" x="6502400" y="4043363"/>
          <p14:tracePt t="2485" x="6472238" y="4154488"/>
          <p14:tracePt t="2492" x="6450013" y="4259263"/>
          <p14:tracePt t="2499" x="6434138" y="4341813"/>
          <p14:tracePt t="2507" x="6419850" y="4445000"/>
          <p14:tracePt t="2514" x="6405563" y="4497388"/>
          <p14:tracePt t="2521" x="6383338" y="4632325"/>
          <p14:tracePt t="2528" x="6367463" y="4683125"/>
          <p14:tracePt t="2536" x="6337300" y="4773613"/>
          <p14:tracePt t="2542" x="6323013" y="4848225"/>
          <p14:tracePt t="2549" x="6308725" y="4892675"/>
          <p14:tracePt t="2557" x="6292850" y="4951413"/>
          <p14:tracePt t="2564" x="6264275" y="4989513"/>
          <p14:tracePt t="2572" x="6248400" y="5048250"/>
          <p14:tracePt t="2578" x="6226175" y="5092700"/>
          <p14:tracePt t="2586" x="6211888" y="5130800"/>
          <p14:tracePt t="2592" x="6181725" y="5189538"/>
          <p14:tracePt t="2599" x="6167438" y="5211763"/>
          <p14:tracePt t="2607" x="6137275" y="5241925"/>
          <p14:tracePt t="2614" x="6129338" y="5264150"/>
          <p14:tracePt t="2621" x="6115050" y="5294313"/>
          <p14:tracePt t="2628" x="6092825" y="5316538"/>
          <p14:tracePt t="2635" x="6062663" y="5346700"/>
          <p14:tracePt t="2642" x="6032500" y="5368925"/>
          <p14:tracePt t="2649" x="6010275" y="5399088"/>
          <p14:tracePt t="2657" x="5980113" y="5413375"/>
          <p14:tracePt t="2664" x="5957888" y="5449888"/>
          <p14:tracePt t="2672" x="5927725" y="5480050"/>
          <p14:tracePt t="2678" x="5891213" y="5510213"/>
          <p14:tracePt t="2686" x="5861050" y="5518150"/>
          <p14:tracePt t="2692" x="5816600" y="5562600"/>
          <p14:tracePt t="2699" x="5780088" y="5592763"/>
          <p14:tracePt t="2707" x="5749925" y="5607050"/>
          <p14:tracePt t="2714" x="5727700" y="5629275"/>
          <p14:tracePt t="2722" x="5683250" y="5643563"/>
          <p14:tracePt t="2728" x="5661025" y="5673725"/>
          <p14:tracePt t="2736" x="5614988" y="5673725"/>
          <p14:tracePt t="2742" x="5592763" y="5695950"/>
          <p14:tracePt t="2749" x="5548313" y="5695950"/>
          <p14:tracePt t="2756" x="5526088" y="5726113"/>
          <p14:tracePt t="2764" x="5481638" y="5734050"/>
          <p14:tracePt t="2772" x="5443538" y="5734050"/>
          <p14:tracePt t="2778" x="5407025" y="5748338"/>
          <p14:tracePt t="2786" x="5362575" y="5748338"/>
          <p14:tracePt t="2792" x="5324475" y="5762625"/>
          <p14:tracePt t="2799" x="5280025" y="5762625"/>
          <p14:tracePt t="2807" x="5257800" y="5778500"/>
          <p14:tracePt t="2816" x="5235575" y="5778500"/>
          <p14:tracePt t="2822" x="5191125" y="5778500"/>
          <p14:tracePt t="2828" x="5154613" y="5778500"/>
          <p14:tracePt t="2836" x="5146675" y="5778500"/>
          <p14:tracePt t="2842" x="5124450" y="5778500"/>
          <p14:tracePt t="2850" x="5080000" y="5778500"/>
          <p14:tracePt t="2857" x="5072063" y="5778500"/>
          <p14:tracePt t="2865" x="5049838" y="5778500"/>
          <p14:tracePt t="2872" x="5019675" y="5770563"/>
          <p14:tracePt t="2878" x="4997450" y="5770563"/>
          <p14:tracePt t="2886" x="4989513" y="5762625"/>
          <p14:tracePt t="2893" x="4975225" y="5762625"/>
          <p14:tracePt t="2900" x="4967288" y="5762625"/>
          <p14:tracePt t="2907" x="4945063" y="5762625"/>
          <p14:tracePt t="2915" x="4937125" y="5748338"/>
          <p14:tracePt t="2922" x="4922838" y="5748338"/>
          <p14:tracePt t="2928" x="4900613" y="5740400"/>
          <p14:tracePt t="2936" x="4892675" y="5740400"/>
          <p14:tracePt t="2942" x="4878388" y="5740400"/>
          <p14:tracePt t="2950" x="4870450" y="5726113"/>
          <p14:tracePt t="2957" x="4856163" y="5726113"/>
          <p14:tracePt t="2966" x="4848225" y="5718175"/>
          <p14:tracePt t="2973" x="4833938" y="5718175"/>
          <p14:tracePt t="2978" x="4811713" y="5718175"/>
          <p14:tracePt t="2993" x="4803775" y="5703888"/>
          <p14:tracePt t="3000" x="4781550" y="5703888"/>
          <p14:tracePt t="3007" x="4773613" y="5695950"/>
          <p14:tracePt t="3016" x="4759325" y="5695950"/>
          <p14:tracePt t="3028" x="4751388" y="5695950"/>
          <p14:tracePt t="3037" x="4737100" y="5695950"/>
          <p14:tracePt t="3050" x="4729163" y="5695950"/>
          <p14:tracePt t="3057" x="4714875" y="5695950"/>
          <p14:tracePt t="3067" x="4714875" y="5689600"/>
          <p14:tracePt t="3072" x="4706938" y="5689600"/>
          <p14:tracePt t="3079" x="4699000" y="5689600"/>
          <p14:tracePt t="3086" x="4684713" y="5689600"/>
          <p14:tracePt t="3100" x="4676775" y="5689600"/>
          <p14:tracePt t="3116" x="4662488" y="5689600"/>
          <p14:tracePt t="3143" x="4654550" y="5689600"/>
          <p14:tracePt t="3157" x="4648200" y="5689600"/>
          <p14:tracePt t="3179" x="4632325" y="5689600"/>
          <p14:tracePt t="3201" x="4624388" y="5689600"/>
          <p14:tracePt t="3207" x="4624388" y="5673725"/>
          <p14:tracePt t="3216" x="4610100" y="5673725"/>
          <p14:tracePt t="3222" x="4610100" y="5667375"/>
          <p14:tracePt t="3229" x="4602163" y="5667375"/>
          <p14:tracePt t="3257" x="4587875" y="5651500"/>
          <p14:tracePt t="3273" x="4579938" y="5651500"/>
          <p14:tracePt t="3279" x="4579938" y="5643563"/>
          <p14:tracePt t="3301" x="4573588" y="5629275"/>
          <p14:tracePt t="3316" x="4557713" y="5629275"/>
          <p14:tracePt t="3329" x="4551363" y="5629275"/>
          <p14:tracePt t="5290" x="4535488" y="5621338"/>
          <p14:tracePt t="5318" x="4527550" y="5614988"/>
          <p14:tracePt t="5333" x="4513263" y="5599113"/>
          <p14:tracePt t="5347" x="4513263" y="5592763"/>
          <p14:tracePt t="5354" x="4505325" y="5592763"/>
          <p14:tracePt t="5368" x="4505325" y="5576888"/>
          <p14:tracePt t="5376" x="4498975" y="5570538"/>
          <p14:tracePt t="5391" x="4483100" y="5562600"/>
          <p14:tracePt t="5397" x="4483100" y="5546725"/>
          <p14:tracePt t="5404" x="4483100" y="5540375"/>
          <p14:tracePt t="5411" x="4476750" y="5540375"/>
          <p14:tracePt t="5418" x="4476750" y="5524500"/>
          <p14:tracePt t="5427" x="4476750" y="5518150"/>
          <p14:tracePt t="5433" x="4460875" y="5502275"/>
          <p14:tracePt t="5454" x="4454525" y="5495925"/>
          <p14:tracePt t="5477" x="4446588" y="5487988"/>
          <p14:tracePt t="5491" x="4446588" y="5473700"/>
          <p14:tracePt t="5518" x="4446588" y="5465763"/>
          <p14:tracePt t="5533" x="4430713" y="5449888"/>
          <p14:tracePt t="5548" x="4430713" y="5443538"/>
          <p14:tracePt t="5633" x="4424363" y="5443538"/>
          <p14:tracePt t="5642" x="4424363" y="5427663"/>
          <p14:tracePt t="6935" x="4408488" y="5427663"/>
          <p14:tracePt t="6957" x="4402138" y="5427663"/>
          <p14:tracePt t="6978" x="4386263" y="5427663"/>
          <p14:tracePt t="6993" x="4379913" y="5427663"/>
          <p14:tracePt t="7029" x="4371975" y="5427663"/>
          <p14:tracePt t="7035" x="4357688" y="5427663"/>
          <p14:tracePt t="7064" x="4349750" y="5427663"/>
          <p14:tracePt t="7079" x="4333875" y="5427663"/>
          <p14:tracePt t="7094" x="4327525" y="5427663"/>
          <p14:tracePt t="7122" x="4311650" y="5427663"/>
          <p14:tracePt t="7135" x="4305300" y="5427663"/>
          <p14:tracePt t="7157" x="4297363" y="5435600"/>
          <p14:tracePt t="7179" x="4283075" y="5435600"/>
          <p14:tracePt t="7207" x="4275138" y="5435600"/>
          <p14:tracePt t="7214" x="4275138" y="5443538"/>
          <p14:tracePt t="7229" x="4275138" y="5457825"/>
          <p14:tracePt t="7236" x="4260850" y="5457825"/>
          <p14:tracePt t="7272" x="4252913" y="5465763"/>
          <p14:tracePt t="7286" x="4237038" y="5465763"/>
          <p14:tracePt t="7308" x="4230688" y="5480050"/>
          <p14:tracePt t="7329" x="4222750" y="5480050"/>
          <p14:tracePt t="7336" x="4222750" y="5487988"/>
          <p14:tracePt t="7343" x="4208463" y="5487988"/>
          <p14:tracePt t="7358" x="4208463" y="5495925"/>
          <p14:tracePt t="7371" x="4200525" y="5495925"/>
          <p14:tracePt t="7379" x="4200525" y="5510213"/>
          <p14:tracePt t="7387" x="4186238" y="5510213"/>
          <p14:tracePt t="7394" x="4186238" y="5518150"/>
          <p14:tracePt t="7400" x="4178300" y="5518150"/>
          <p14:tracePt t="7422" x="4178300" y="5532438"/>
          <p14:tracePt t="7443" x="4170363" y="5532438"/>
          <p14:tracePt t="7458" x="4170363" y="5540375"/>
          <p14:tracePt t="7465" x="4156075" y="5540375"/>
          <p14:tracePt t="7471" x="4156075" y="5554663"/>
          <p14:tracePt t="7479" x="4148138" y="5554663"/>
          <p14:tracePt t="7508" x="4133850" y="5554663"/>
          <p14:tracePt t="7522" x="4125913" y="5554663"/>
          <p14:tracePt t="7529" x="4125913" y="5562600"/>
          <p14:tracePt t="7543" x="4111625" y="5562600"/>
          <p14:tracePt t="7565" x="4103688" y="5562600"/>
          <p14:tracePt t="7579" x="4095750" y="5562600"/>
          <p14:tracePt t="7600" x="4081463" y="5562600"/>
          <p14:tracePt t="7629" x="4073525" y="5562600"/>
          <p14:tracePt t="7659" x="4059238" y="5562600"/>
          <p14:tracePt t="7693" x="4051300" y="5562600"/>
          <p14:tracePt t="7722" x="4037013" y="5562600"/>
          <p14:tracePt t="7737" x="4029075" y="5570538"/>
          <p14:tracePt t="7765" x="4021138" y="5570538"/>
          <p14:tracePt t="7780" x="4006850" y="5570538"/>
          <p14:tracePt t="7794" x="3998913" y="5570538"/>
          <p14:tracePt t="7822" x="3984625" y="5570538"/>
          <p14:tracePt t="7837" x="3976688" y="5570538"/>
          <p14:tracePt t="10262" x="3976688" y="5584825"/>
          <p14:tracePt t="10356" x="3976688" y="5576888"/>
          <p14:tracePt t="10363" x="3992563" y="5576888"/>
          <p14:tracePt t="10370" x="3992563" y="5570538"/>
          <p14:tracePt t="10384" x="3992563" y="5562600"/>
          <p14:tracePt t="10392" x="3998913" y="5546725"/>
          <p14:tracePt t="10406" x="4014788" y="5540375"/>
          <p14:tracePt t="10412" x="4014788" y="5524500"/>
          <p14:tracePt t="10428" x="4021138" y="5518150"/>
          <p14:tracePt t="10434" x="4021138" y="5502275"/>
          <p14:tracePt t="10443" x="4021138" y="5495925"/>
          <p14:tracePt t="10449" x="4029075" y="5495925"/>
          <p14:tracePt t="10456" x="4029075" y="5487988"/>
          <p14:tracePt t="10463" x="4043363" y="5473700"/>
          <p14:tracePt t="10477" x="4043363" y="5465763"/>
          <p14:tracePt t="10484" x="4051300" y="5449888"/>
          <p14:tracePt t="10493" x="4051300" y="5443538"/>
          <p14:tracePt t="10506" x="4067175" y="5427663"/>
          <p14:tracePt t="10521" x="4067175" y="5421313"/>
          <p14:tracePt t="10527" x="4073525" y="5413375"/>
          <p14:tracePt t="10543" x="4073525" y="5399088"/>
          <p14:tracePt t="10549" x="4089400" y="5391150"/>
          <p14:tracePt t="10557" x="4095750" y="5391150"/>
          <p14:tracePt t="10563" x="4095750" y="5376863"/>
          <p14:tracePt t="10570" x="4103688" y="5368925"/>
          <p14:tracePt t="10578" x="4117975" y="5360988"/>
          <p14:tracePt t="10585" x="4140200" y="5346700"/>
          <p14:tracePt t="10592" x="4148138" y="5338763"/>
          <p14:tracePt t="10599" x="4178300" y="5324475"/>
          <p14:tracePt t="10608" x="4200525" y="5294313"/>
          <p14:tracePt t="10613" x="4230688" y="5272088"/>
          <p14:tracePt t="10620" x="4252913" y="5241925"/>
          <p14:tracePt t="10628" x="4283075" y="5233988"/>
          <p14:tracePt t="10635" x="4319588" y="5189538"/>
          <p14:tracePt t="10642" x="4349750" y="5160963"/>
          <p14:tracePt t="10649" x="4371975" y="5137150"/>
          <p14:tracePt t="10657" x="4402138" y="5122863"/>
          <p14:tracePt t="10663" x="4424363" y="5092700"/>
          <p14:tracePt t="10670" x="4424363" y="5070475"/>
          <p14:tracePt t="10678" x="4438650" y="5070475"/>
          <p14:tracePt t="10685" x="4446588" y="5048250"/>
          <p14:tracePt t="10693" x="4476750" y="5033963"/>
          <p14:tracePt t="10699" x="4483100" y="5026025"/>
          <p14:tracePt t="10707" x="4498975" y="5018088"/>
          <p14:tracePt t="10713" x="4505325" y="5018088"/>
          <p14:tracePt t="10721" x="4521200" y="5003800"/>
          <p14:tracePt t="10729" x="4527550" y="4995863"/>
          <p14:tracePt t="10735" x="4535488" y="4981575"/>
          <p14:tracePt t="10743" x="4551363" y="4973638"/>
          <p14:tracePt t="10749" x="4557713" y="4959350"/>
          <p14:tracePt t="10758" x="4573588" y="4959350"/>
          <p14:tracePt t="10763" x="4579938" y="4951413"/>
          <p14:tracePt t="10771" x="4602163" y="4937125"/>
          <p14:tracePt t="10779" x="4602163" y="4929188"/>
          <p14:tracePt t="10785" x="4624388" y="4929188"/>
          <p14:tracePt t="10794" x="4640263" y="4921250"/>
          <p14:tracePt t="10799" x="4648200" y="4906963"/>
          <p14:tracePt t="10807" x="4654550" y="4899025"/>
          <p14:tracePt t="10813" x="4670425" y="4899025"/>
          <p14:tracePt t="10821" x="4676775" y="4884738"/>
          <p14:tracePt t="10828" x="4692650" y="4876800"/>
          <p14:tracePt t="10835" x="4699000" y="4870450"/>
          <p14:tracePt t="10843" x="4714875" y="4870450"/>
          <p14:tracePt t="10849" x="4721225" y="4854575"/>
          <p14:tracePt t="10864" x="4729163" y="4848225"/>
          <p14:tracePt t="10871" x="4743450" y="4848225"/>
          <p14:tracePt t="10878" x="4751388" y="4832350"/>
          <p14:tracePt t="10885" x="4767263" y="4824413"/>
          <p14:tracePt t="10893" x="4773613" y="4810125"/>
          <p14:tracePt t="10899" x="4789488" y="4802188"/>
          <p14:tracePt t="10906" x="4795838" y="4802188"/>
          <p14:tracePt t="10914" x="4818063" y="4779963"/>
          <p14:tracePt t="10928" x="4848225" y="4765675"/>
          <p14:tracePt t="10935" x="4856163" y="4757738"/>
          <p14:tracePt t="10943" x="4864100" y="4743450"/>
          <p14:tracePt t="10950" x="4878388" y="4735513"/>
          <p14:tracePt t="10957" x="4886325" y="4721225"/>
          <p14:tracePt t="10964" x="4900613" y="4713288"/>
          <p14:tracePt t="10971" x="4908550" y="4705350"/>
          <p14:tracePt t="10978" x="4922838" y="4691063"/>
          <p14:tracePt t="10985" x="4930775" y="4683125"/>
          <p14:tracePt t="10993" x="4937125" y="4668838"/>
          <p14:tracePt t="10999" x="4953000" y="4660900"/>
          <p14:tracePt t="11007" x="4960938" y="4646613"/>
          <p14:tracePt t="11014" x="4983163" y="4624388"/>
          <p14:tracePt t="11021" x="4997450" y="4624388"/>
          <p14:tracePt t="11028" x="5005388" y="4602163"/>
          <p14:tracePt t="11035" x="5033963" y="4602163"/>
          <p14:tracePt t="11044" x="5041900" y="4579938"/>
          <p14:tracePt t="11049" x="5072063" y="4564063"/>
          <p14:tracePt t="11058" x="5080000" y="4557713"/>
          <p14:tracePt t="11064" x="5094288" y="4541838"/>
          <p14:tracePt t="11071" x="5116513" y="4535488"/>
          <p14:tracePt t="11078" x="5124450" y="4519613"/>
          <p14:tracePt t="11085" x="5146675" y="4511675"/>
          <p14:tracePt t="11093" x="5176838" y="4497388"/>
          <p14:tracePt t="11100" x="5183188" y="4467225"/>
          <p14:tracePt t="11108" x="5213350" y="4460875"/>
          <p14:tracePt t="11114" x="5251450" y="4430713"/>
          <p14:tracePt t="11121" x="5280025" y="4414838"/>
          <p14:tracePt t="11128" x="5295900" y="4392613"/>
          <p14:tracePt t="11135" x="5318125" y="4378325"/>
          <p14:tracePt t="11143" x="5348288" y="4356100"/>
          <p14:tracePt t="11150" x="5370513" y="4341813"/>
          <p14:tracePt t="11158" x="5392738" y="4325938"/>
          <p14:tracePt t="11164" x="5421313" y="4303713"/>
          <p14:tracePt t="11172" x="5443538" y="4289425"/>
          <p14:tracePt t="11178" x="5459413" y="4267200"/>
          <p14:tracePt t="11185" x="5481638" y="4251325"/>
          <p14:tracePt t="11193" x="5511800" y="4237038"/>
          <p14:tracePt t="11200" x="5534025" y="4214813"/>
          <p14:tracePt t="11208" x="5548313" y="4198938"/>
          <p14:tracePt t="11214" x="5586413" y="4176713"/>
          <p14:tracePt t="11221" x="5608638" y="4162425"/>
          <p14:tracePt t="11228" x="5637213" y="4140200"/>
          <p14:tracePt t="11236" x="5675313" y="4125913"/>
          <p14:tracePt t="11243" x="5705475" y="4095750"/>
          <p14:tracePt t="11250" x="5727700" y="4079875"/>
          <p14:tracePt t="11258" x="5757863" y="4073525"/>
          <p14:tracePt t="11264" x="5780088" y="4043363"/>
          <p14:tracePt t="11272" x="5808663" y="4029075"/>
          <p14:tracePt t="11279" x="5830888" y="4006850"/>
          <p14:tracePt t="11285" x="5861050" y="3990975"/>
          <p14:tracePt t="11294" x="5883275" y="3968750"/>
          <p14:tracePt t="11300" x="5913438" y="3954463"/>
          <p14:tracePt t="11308" x="5935663" y="3938588"/>
          <p14:tracePt t="11314" x="5980113" y="3910013"/>
          <p14:tracePt t="11323" x="6002338" y="3886200"/>
          <p14:tracePt t="11329" x="6032500" y="3871913"/>
          <p14:tracePt t="11336" x="6054725" y="3863975"/>
          <p14:tracePt t="11344" x="6084888" y="3835400"/>
          <p14:tracePt t="11354" x="6121400" y="3819525"/>
          <p14:tracePt t="11358" x="6151563" y="3797300"/>
          <p14:tracePt t="11364" x="6173788" y="3783013"/>
          <p14:tracePt t="11372" x="6196013" y="3767138"/>
          <p14:tracePt t="11379" x="6226175" y="3752850"/>
          <p14:tracePt t="11387" x="6264275" y="3744913"/>
          <p14:tracePt t="11395" x="6278563" y="3716338"/>
          <p14:tracePt t="11400" x="6300788" y="3700463"/>
          <p14:tracePt t="11409" x="6330950" y="3694113"/>
          <p14:tracePt t="11414" x="6367463" y="3678238"/>
          <p14:tracePt t="11423" x="6383338" y="3670300"/>
          <p14:tracePt t="11428" x="6405563" y="3656013"/>
          <p14:tracePt t="11437" x="6427788" y="3641725"/>
          <p14:tracePt t="11444" x="6457950" y="3633788"/>
          <p14:tracePt t="11450" x="6480175" y="3619500"/>
          <p14:tracePt t="11458" x="6494463" y="3589338"/>
          <p14:tracePt t="11464" x="6502400" y="3581400"/>
          <p14:tracePt t="11472" x="6524625" y="3567113"/>
          <p14:tracePt t="11479" x="6554788" y="3559175"/>
          <p14:tracePt t="11487" x="6561138" y="3544888"/>
          <p14:tracePt t="11495" x="6577013" y="3536950"/>
          <p14:tracePt t="11500" x="6599238" y="3522663"/>
          <p14:tracePt t="11508" x="6621463" y="3514725"/>
          <p14:tracePt t="11515" x="6635750" y="3514725"/>
          <p14:tracePt t="11522" x="6657975" y="3500438"/>
          <p14:tracePt t="11529" x="6665913" y="3492500"/>
          <p14:tracePt t="11537" x="6688138" y="3492500"/>
          <p14:tracePt t="11544" x="6702425" y="3476625"/>
          <p14:tracePt t="11550" x="6724650" y="3470275"/>
          <p14:tracePt t="11558" x="6732588" y="3454400"/>
          <p14:tracePt t="11565" x="6748463" y="3454400"/>
          <p14:tracePt t="11572" x="6770688" y="3448050"/>
          <p14:tracePt t="11579" x="6777038" y="3432175"/>
          <p14:tracePt t="11587" x="6799263" y="3425825"/>
          <p14:tracePt t="11595" x="6815138" y="3425825"/>
          <p14:tracePt t="11600" x="6837363" y="3409950"/>
          <p14:tracePt t="11608" x="6843713" y="3403600"/>
          <p14:tracePt t="11615" x="6867525" y="3403600"/>
          <p14:tracePt t="11623" x="6881813" y="3387725"/>
          <p14:tracePt t="11629" x="6904038" y="3381375"/>
          <p14:tracePt t="11637" x="6926263" y="3365500"/>
          <p14:tracePt t="11644" x="6940550" y="3365500"/>
          <p14:tracePt t="11650" x="6964363" y="3351213"/>
          <p14:tracePt t="11658" x="6970713" y="3343275"/>
          <p14:tracePt t="11665" x="6986588" y="3335338"/>
          <p14:tracePt t="11672" x="7008813" y="3335338"/>
          <p14:tracePt t="11679" x="7031038" y="3321050"/>
          <p14:tracePt t="11687" x="7045325" y="3306763"/>
          <p14:tracePt t="11695" x="7067550" y="3306763"/>
          <p14:tracePt t="11701" x="7075488" y="3298825"/>
          <p14:tracePt t="11708" x="7083425" y="3290888"/>
          <p14:tracePt t="11715" x="7112000" y="3276600"/>
          <p14:tracePt t="11723" x="7119938" y="3268663"/>
          <p14:tracePt t="11729" x="7142163" y="3268663"/>
          <p14:tracePt t="11737" x="7150100" y="3254375"/>
          <p14:tracePt t="11745" x="7164388" y="3246438"/>
          <p14:tracePt t="11751" x="7186613" y="3246438"/>
          <p14:tracePt t="11759" x="7194550" y="3232150"/>
          <p14:tracePt t="11765" x="7216775" y="3224213"/>
          <p14:tracePt t="11773" x="7231063" y="3209925"/>
          <p14:tracePt t="11779" x="7254875" y="3209925"/>
          <p14:tracePt t="11788" x="7261225" y="3201988"/>
          <p14:tracePt t="11795" x="7283450" y="3187700"/>
          <p14:tracePt t="11803" x="7299325" y="3179763"/>
          <p14:tracePt t="11810" x="7321550" y="3179763"/>
          <p14:tracePt t="11815" x="7327900" y="3171825"/>
          <p14:tracePt t="11823" x="7343775" y="3157538"/>
          <p14:tracePt t="11829" x="7366000" y="3157538"/>
          <p14:tracePt t="11837" x="7388225" y="3141663"/>
          <p14:tracePt t="11845" x="7418388" y="3135313"/>
          <p14:tracePt t="11851" x="7424738" y="3119438"/>
          <p14:tracePt t="11859" x="7432675" y="3119438"/>
          <p14:tracePt t="11865" x="7448550" y="3113088"/>
          <p14:tracePt t="11873" x="7454900" y="3097213"/>
          <p14:tracePt t="11879" x="7470775" y="3097213"/>
          <p14:tracePt t="11887" x="7477125" y="3090863"/>
          <p14:tracePt t="11895" x="7499350" y="3090863"/>
          <p14:tracePt t="11902" x="7499350" y="3082925"/>
          <p14:tracePt t="11909" x="7515225" y="3082925"/>
          <p14:tracePt t="11915" x="7521575" y="3068638"/>
          <p14:tracePt t="11923" x="7529513" y="3068638"/>
          <p14:tracePt t="11930" x="7543800" y="3068638"/>
          <p14:tracePt t="11944" x="7551738" y="3060700"/>
          <p14:tracePt t="11952" x="7567613" y="3060700"/>
          <p14:tracePt t="11960" x="7567613" y="3044825"/>
          <p14:tracePt t="11965" x="7573963" y="3044825"/>
          <p14:tracePt t="11974" x="7573963" y="3038475"/>
          <p14:tracePt t="11988" x="7581900" y="3038475"/>
          <p14:tracePt t="11995" x="7581900" y="3022600"/>
          <p14:tracePt t="12010" x="7596188" y="3022600"/>
          <p14:tracePt t="12094" x="7589838" y="3022600"/>
          <p14:tracePt t="12116" x="7581900" y="3030538"/>
          <p14:tracePt t="12137" x="7573963" y="3038475"/>
          <p14:tracePt t="12151" x="7573963" y="3052763"/>
          <p14:tracePt t="12159" x="7559675" y="3052763"/>
          <p14:tracePt t="12166" x="7551738" y="3060700"/>
          <p14:tracePt t="12174" x="7537450" y="3060700"/>
          <p14:tracePt t="12187" x="7529513" y="3060700"/>
          <p14:tracePt t="12194" x="7521575" y="3074988"/>
          <p14:tracePt t="12201" x="7507288" y="3074988"/>
          <p14:tracePt t="12210" x="7499350" y="3082925"/>
          <p14:tracePt t="12216" x="7477125" y="3082925"/>
          <p14:tracePt t="12224" x="7448550" y="3097213"/>
          <p14:tracePt t="12230" x="7410450" y="3119438"/>
          <p14:tracePt t="12238" x="7380288" y="3119438"/>
          <p14:tracePt t="12245" x="7343775" y="3149600"/>
          <p14:tracePt t="12252" x="7299325" y="3179763"/>
          <p14:tracePt t="12260" x="7246938" y="3194050"/>
          <p14:tracePt t="12266" x="7180263" y="3224213"/>
          <p14:tracePt t="12274" x="7075488" y="3260725"/>
          <p14:tracePt t="12280" x="7015163" y="3290888"/>
          <p14:tracePt t="12287" x="6948488" y="3321050"/>
          <p14:tracePt t="12295" x="6867525" y="3357563"/>
          <p14:tracePt t="12301" x="6821488" y="3381375"/>
          <p14:tracePt t="12310" x="6770688" y="3409950"/>
          <p14:tracePt t="12317" x="6724650" y="3440113"/>
          <p14:tracePt t="12324" x="6665913" y="3470275"/>
          <p14:tracePt t="12330" x="6605588" y="3500438"/>
          <p14:tracePt t="12337" x="6546850" y="3514725"/>
          <p14:tracePt t="12355" x="6442075" y="3573463"/>
          <p14:tracePt t="12360" x="6383338" y="3603625"/>
          <p14:tracePt t="12367" x="6345238" y="3619500"/>
          <p14:tracePt t="12374" x="6286500" y="3648075"/>
          <p14:tracePt t="12380" x="6218238" y="3678238"/>
          <p14:tracePt t="12388" x="6181725" y="3708400"/>
          <p14:tracePt t="12395" x="6137275" y="3716338"/>
          <p14:tracePt t="12403" x="6115050" y="3730625"/>
          <p14:tracePt t="12410" x="6070600" y="3744913"/>
          <p14:tracePt t="12417" x="6032500" y="3775075"/>
          <p14:tracePt t="12424" x="6002338" y="3783013"/>
          <p14:tracePt t="12430" x="5965825" y="3797300"/>
          <p14:tracePt t="12438" x="5921375" y="3827463"/>
          <p14:tracePt t="12445" x="5899150" y="3841750"/>
          <p14:tracePt t="12452" x="5868988" y="3849688"/>
          <p14:tracePt t="12460" x="5846763" y="3863975"/>
          <p14:tracePt t="12467" x="5808663" y="3879850"/>
          <p14:tracePt t="12474" x="5780088" y="3894138"/>
          <p14:tracePt t="12481" x="5757863" y="3902075"/>
          <p14:tracePt t="12489" x="5711825" y="3916363"/>
          <p14:tracePt t="12495" x="5689600" y="3946525"/>
          <p14:tracePt t="12503" x="5661025" y="3954463"/>
          <p14:tracePt t="12510" x="5622925" y="3968750"/>
          <p14:tracePt t="12517" x="5592763" y="3983038"/>
          <p14:tracePt t="12524" x="5556250" y="4013200"/>
          <p14:tracePt t="12531" x="5511800" y="4029075"/>
          <p14:tracePt t="12537" x="5489575" y="4035425"/>
          <p14:tracePt t="12546" x="5443538" y="4051300"/>
          <p14:tracePt t="12553" x="5421313" y="4079875"/>
          <p14:tracePt t="12560" x="5392738" y="4087813"/>
          <p14:tracePt t="12566" x="5354638" y="4102100"/>
          <p14:tracePt t="12574" x="5310188" y="4132263"/>
          <p14:tracePt t="12581" x="5287963" y="4148138"/>
          <p14:tracePt t="12588" x="5243513" y="4154488"/>
          <p14:tracePt t="12597" x="5221288" y="4170363"/>
          <p14:tracePt t="12604" x="5176838" y="4184650"/>
          <p14:tracePt t="12611" x="5138738" y="4214813"/>
          <p14:tracePt t="12617" x="5108575" y="4222750"/>
          <p14:tracePt t="12624" x="5072063" y="4237038"/>
          <p14:tracePt t="12631" x="5041900" y="4267200"/>
          <p14:tracePt t="12638" x="5005388" y="4281488"/>
          <p14:tracePt t="12646" x="4975225" y="4289425"/>
          <p14:tracePt t="12653" x="4937125" y="4319588"/>
          <p14:tracePt t="12660" x="4892675" y="4348163"/>
          <p14:tracePt t="12667" x="4856163" y="4364038"/>
          <p14:tracePt t="12677" x="4826000" y="4386263"/>
          <p14:tracePt t="12681" x="4789488" y="4414838"/>
          <p14:tracePt t="12690" x="4759325" y="4445000"/>
          <p14:tracePt t="12696" x="4729163" y="4467225"/>
          <p14:tracePt t="12703" x="4706938" y="4483100"/>
          <p14:tracePt t="12711" x="4648200" y="4527550"/>
          <p14:tracePt t="12717" x="4602163" y="4557713"/>
          <p14:tracePt t="12725" x="4579938" y="4579938"/>
          <p14:tracePt t="12731" x="4535488" y="4608513"/>
          <p14:tracePt t="12740" x="4491038" y="4638675"/>
          <p14:tracePt t="12746" x="4468813" y="4660900"/>
          <p14:tracePt t="12753" x="4424363" y="4705350"/>
          <p14:tracePt t="12761" x="4379913" y="4735513"/>
          <p14:tracePt t="12768" x="4341813" y="4765675"/>
          <p14:tracePt t="12775" x="4311650" y="4787900"/>
          <p14:tracePt t="12781" x="4289425" y="4818063"/>
          <p14:tracePt t="12789" x="4260850" y="4824413"/>
          <p14:tracePt t="12796" x="4237038" y="4840288"/>
          <p14:tracePt t="12803" x="4222750" y="4862513"/>
          <p14:tracePt t="12811" x="4200525" y="4876800"/>
          <p14:tracePt t="12817" x="4170363" y="4906963"/>
          <p14:tracePt t="12824" x="4164013" y="4914900"/>
          <p14:tracePt t="12831" x="4140200" y="4937125"/>
          <p14:tracePt t="12839" x="4125913" y="4951413"/>
          <p14:tracePt t="12846" x="4117975" y="4973638"/>
          <p14:tracePt t="12854" x="4089400" y="4989513"/>
          <p14:tracePt t="12860" x="4081463" y="4995863"/>
          <p14:tracePt t="12867" x="4067175" y="5003800"/>
          <p14:tracePt t="12875" x="4059238" y="5018088"/>
          <p14:tracePt t="12882" x="4051300" y="5026025"/>
          <p14:tracePt t="12890" x="4037013" y="5041900"/>
          <p14:tracePt t="12895" x="4014788" y="5048250"/>
          <p14:tracePt t="12903" x="4014788" y="5064125"/>
          <p14:tracePt t="12910" x="4006850" y="5070475"/>
          <p14:tracePt t="12917" x="3992563" y="5086350"/>
          <p14:tracePt t="12925" x="3984625" y="5092700"/>
          <p14:tracePt t="12940" x="3970338" y="5100638"/>
          <p14:tracePt t="12946" x="3962400" y="5114925"/>
          <p14:tracePt t="12954" x="3962400" y="5122863"/>
          <p14:tracePt t="12967" x="3946525" y="5137150"/>
          <p14:tracePt t="12975" x="3940175" y="5145088"/>
          <p14:tracePt t="12982" x="3940175" y="5160963"/>
          <p14:tracePt t="12990" x="3932238" y="5160963"/>
          <p14:tracePt t="12996" x="3917950" y="5167313"/>
          <p14:tracePt t="13005" x="3910013" y="5175250"/>
          <p14:tracePt t="13017" x="3895725" y="5189538"/>
          <p14:tracePt t="13025" x="3887788" y="5197475"/>
          <p14:tracePt t="13032" x="3887788" y="5211763"/>
          <p14:tracePt t="13039" x="3873500" y="5211763"/>
          <p14:tracePt t="13046" x="3873500" y="5219700"/>
          <p14:tracePt t="13054" x="3873500" y="5227638"/>
          <p14:tracePt t="13067" x="3865563" y="5241925"/>
          <p14:tracePt t="13082" x="3857625" y="5241925"/>
          <p14:tracePt t="13090" x="3857625" y="5249863"/>
          <p14:tracePt t="13096" x="3843338" y="5264150"/>
          <p14:tracePt t="13117" x="3843338" y="5272088"/>
          <p14:tracePt t="13126" x="3835400" y="5272088"/>
          <p14:tracePt t="13133" x="3835400" y="5286375"/>
          <p14:tracePt t="13139" x="3821113" y="5286375"/>
          <p14:tracePt t="13153" x="3821113" y="5294313"/>
          <p14:tracePt t="13176" x="3813175" y="5294313"/>
          <p14:tracePt t="13555" x="3827463" y="5294313"/>
          <p14:tracePt t="13582" x="3835400" y="5280025"/>
          <p14:tracePt t="13597" x="3851275" y="5272088"/>
          <p14:tracePt t="13611" x="3857625" y="5257800"/>
          <p14:tracePt t="13641" x="3865563" y="5257800"/>
          <p14:tracePt t="13654" x="3879850" y="5257800"/>
          <p14:tracePt t="13691" x="3887788" y="5257800"/>
          <p14:tracePt t="13718" x="3902075" y="5249863"/>
          <p14:tracePt t="13733" x="3910013" y="5233988"/>
          <p14:tracePt t="13747" x="3924300" y="5233988"/>
          <p14:tracePt t="13754" x="3924300" y="5227638"/>
          <p14:tracePt t="13762" x="3932238" y="5227638"/>
          <p14:tracePt t="13769" x="3940175" y="5219700"/>
          <p14:tracePt t="13776" x="3940175" y="5205413"/>
          <p14:tracePt t="13792" x="3954463" y="5197475"/>
          <p14:tracePt t="13798" x="3962400" y="5183188"/>
          <p14:tracePt t="13805" x="3962400" y="5175250"/>
          <p14:tracePt t="13812" x="3976688" y="5175250"/>
          <p14:tracePt t="13819" x="3984625" y="5167313"/>
          <p14:tracePt t="13826" x="3998913" y="5153025"/>
          <p14:tracePt t="13834" x="3998913" y="5145088"/>
          <p14:tracePt t="13841" x="4006850" y="5122863"/>
          <p14:tracePt t="13848" x="4021138" y="5122863"/>
          <p14:tracePt t="13855" x="4029075" y="5108575"/>
          <p14:tracePt t="13862" x="4029075" y="5100638"/>
          <p14:tracePt t="13869" x="4037013" y="5086350"/>
          <p14:tracePt t="13877" x="4051300" y="5086350"/>
          <p14:tracePt t="13883" x="4051300" y="5078413"/>
          <p14:tracePt t="13891" x="4059238" y="5056188"/>
          <p14:tracePt t="13897" x="4073525" y="5056188"/>
          <p14:tracePt t="13905" x="4081463" y="5041900"/>
          <p14:tracePt t="13912" x="4095750" y="5033963"/>
          <p14:tracePt t="13918" x="4095750" y="5018088"/>
          <p14:tracePt t="13928" x="4103688" y="4995863"/>
          <p14:tracePt t="13934" x="4117975" y="4989513"/>
          <p14:tracePt t="13941" x="4125913" y="4981575"/>
          <p14:tracePt t="13948" x="4148138" y="4967288"/>
          <p14:tracePt t="13955" x="4148138" y="4959350"/>
          <p14:tracePt t="13962" x="4164013" y="4945063"/>
          <p14:tracePt t="13971" x="4186238" y="4937125"/>
          <p14:tracePt t="13977" x="4186238" y="4921250"/>
          <p14:tracePt t="13983" x="4208463" y="4914900"/>
          <p14:tracePt t="13992" x="4214813" y="4899025"/>
          <p14:tracePt t="13998" x="4230688" y="4876800"/>
          <p14:tracePt t="14007" x="4237038" y="4870450"/>
          <p14:tracePt t="14012" x="4252913" y="4854575"/>
          <p14:tracePt t="14021" x="4260850" y="4848225"/>
          <p14:tracePt t="14027" x="4275138" y="4832350"/>
          <p14:tracePt t="14033" x="4283075" y="4824413"/>
          <p14:tracePt t="14041" x="4289425" y="4810125"/>
          <p14:tracePt t="14048" x="4305300" y="4802188"/>
          <p14:tracePt t="14055" x="4305300" y="4795838"/>
          <p14:tracePt t="14062" x="4311650" y="4779963"/>
          <p14:tracePt t="14071" x="4327525" y="4773613"/>
          <p14:tracePt t="14077" x="4333875" y="4757738"/>
          <p14:tracePt t="14083" x="4333875" y="4751388"/>
          <p14:tracePt t="14091" x="4341813" y="4751388"/>
          <p14:tracePt t="14098" x="4357688" y="4743450"/>
          <p14:tracePt t="14105" x="4357688" y="4729163"/>
          <p14:tracePt t="14112" x="4379913" y="4729163"/>
          <p14:tracePt t="14120" x="4386263" y="4721225"/>
          <p14:tracePt t="14129" x="4402138" y="4705350"/>
          <p14:tracePt t="14134" x="4408488" y="4699000"/>
          <p14:tracePt t="14142" x="4424363" y="4699000"/>
          <p14:tracePt t="14148" x="4430713" y="4699000"/>
          <p14:tracePt t="14155" x="4438650" y="4683125"/>
          <p14:tracePt t="14163" x="4454525" y="4683125"/>
          <p14:tracePt t="14170" x="4460875" y="4676775"/>
          <p14:tracePt t="14177" x="4476750" y="4676775"/>
          <p14:tracePt t="14184" x="4498975" y="4660900"/>
          <p14:tracePt t="14191" x="4505325" y="4660900"/>
          <p14:tracePt t="14198" x="4521200" y="4660900"/>
          <p14:tracePt t="14205" x="4527550" y="4660900"/>
          <p14:tracePt t="14222" x="4543425" y="4660900"/>
          <p14:tracePt t="14227" x="4551363" y="4660900"/>
          <p14:tracePt t="14234" x="4557713" y="4660900"/>
          <p14:tracePt t="14242" x="4573588" y="4660900"/>
          <p14:tracePt t="14255" x="4579938" y="4660900"/>
          <p14:tracePt t="14263" x="4595813" y="4668838"/>
          <p14:tracePt t="14277" x="4602163" y="4676775"/>
          <p14:tracePt t="14298" x="4618038" y="4691063"/>
          <p14:tracePt t="14314" x="4624388" y="4691063"/>
          <p14:tracePt t="14321" x="4624388" y="4699000"/>
          <p14:tracePt t="14334" x="4632325" y="4713288"/>
          <p14:tracePt t="14342" x="4632325" y="4721225"/>
          <p14:tracePt t="14355" x="4632325" y="4729163"/>
          <p14:tracePt t="14363" x="4632325" y="4743450"/>
          <p14:tracePt t="14378" x="4632325" y="4751388"/>
          <p14:tracePt t="14384" x="4632325" y="4765675"/>
          <p14:tracePt t="14398" x="4632325" y="4773613"/>
          <p14:tracePt t="14407" x="4632325" y="4779963"/>
          <p14:tracePt t="14420" x="4632325" y="4795838"/>
          <p14:tracePt t="14427" x="4632325" y="4802188"/>
          <p14:tracePt t="14434" x="4624388" y="4818063"/>
          <p14:tracePt t="14449" x="4610100" y="4824413"/>
          <p14:tracePt t="14457" x="4602163" y="4840288"/>
          <p14:tracePt t="14463" x="4587875" y="4848225"/>
          <p14:tracePt t="14470" x="4587875" y="4870450"/>
          <p14:tracePt t="14477" x="4579938" y="4870450"/>
          <p14:tracePt t="14484" x="4557713" y="4892675"/>
          <p14:tracePt t="14492" x="4543425" y="4892675"/>
          <p14:tracePt t="14499" x="4535488" y="4914900"/>
          <p14:tracePt t="14507" x="4521200" y="4929188"/>
          <p14:tracePt t="14513" x="4513263" y="4937125"/>
          <p14:tracePt t="14521" x="4491038" y="4951413"/>
          <p14:tracePt t="14527" x="4460875" y="4959350"/>
          <p14:tracePt t="14534" x="4454525" y="4959350"/>
          <p14:tracePt t="14542" x="4438650" y="4973638"/>
          <p14:tracePt t="14549" x="4430713" y="4981575"/>
          <p14:tracePt t="14557" x="4424363" y="4981575"/>
          <p14:tracePt t="14563" x="4408488" y="4995863"/>
          <p14:tracePt t="14570" x="4386263" y="5003800"/>
          <p14:tracePt t="14577" x="4386263" y="5018088"/>
          <p14:tracePt t="14585" x="4379913" y="5018088"/>
          <p14:tracePt t="14592" x="4364038" y="5026025"/>
          <p14:tracePt t="14599" x="4357688" y="5026025"/>
          <p14:tracePt t="14614" x="4341813" y="5041900"/>
          <p14:tracePt t="14620" x="4333875" y="5041900"/>
          <p14:tracePt t="14635" x="4319588" y="5041900"/>
          <p14:tracePt t="14642" x="4311650" y="5041900"/>
          <p14:tracePt t="14650" x="4305300" y="5041900"/>
          <p14:tracePt t="14663" x="4289425" y="5041900"/>
          <p14:tracePt t="14671" x="4283075" y="5041900"/>
          <p14:tracePt t="14677" x="4283075" y="5033963"/>
          <p14:tracePt t="14685" x="4267200" y="5033963"/>
          <p14:tracePt t="14700" x="4267200" y="5026025"/>
          <p14:tracePt t="14707" x="4260850" y="5026025"/>
          <p14:tracePt t="14713" x="4260850" y="5011738"/>
          <p14:tracePt t="14728" x="4252913" y="5003800"/>
          <p14:tracePt t="14734" x="4252913" y="4989513"/>
          <p14:tracePt t="14750" x="4252913" y="4981575"/>
          <p14:tracePt t="14757" x="4252913" y="4973638"/>
          <p14:tracePt t="14771" x="4252913" y="4959350"/>
          <p14:tracePt t="14779" x="4252913" y="4951413"/>
          <p14:tracePt t="14785" x="4252913" y="4937125"/>
          <p14:tracePt t="14793" x="4252913" y="4929188"/>
          <p14:tracePt t="14800" x="4252913" y="4921250"/>
          <p14:tracePt t="14807" x="4252913" y="4906963"/>
          <p14:tracePt t="14813" x="4252913" y="4899025"/>
          <p14:tracePt t="14820" x="4252913" y="4884738"/>
          <p14:tracePt t="14828" x="4252913" y="4876800"/>
          <p14:tracePt t="14835" x="4252913" y="4862513"/>
          <p14:tracePt t="14843" x="4252913" y="4854575"/>
          <p14:tracePt t="14849" x="4252913" y="4848225"/>
          <p14:tracePt t="14857" x="4260850" y="4818063"/>
          <p14:tracePt t="14871" x="4260850" y="4795838"/>
          <p14:tracePt t="14885" x="4275138" y="4773613"/>
          <p14:tracePt t="14894" x="4289425" y="4757738"/>
          <p14:tracePt t="14900" x="4289425" y="4751388"/>
          <p14:tracePt t="14907" x="4297363" y="4743450"/>
          <p14:tracePt t="14914" x="4305300" y="4729163"/>
          <p14:tracePt t="14922" x="4319588" y="4721225"/>
          <p14:tracePt t="14928" x="4327525" y="4699000"/>
          <p14:tracePt t="14935" x="4357688" y="4683125"/>
          <p14:tracePt t="14943" x="4371975" y="4654550"/>
          <p14:tracePt t="14949" x="4394200" y="4646613"/>
          <p14:tracePt t="14957" x="4424363" y="4616450"/>
          <p14:tracePt t="14964" x="4446588" y="4602163"/>
          <p14:tracePt t="14971" x="4454525" y="4594225"/>
          <p14:tracePt t="14978" x="4483100" y="4579938"/>
          <p14:tracePt t="14987" x="4491038" y="4572000"/>
          <p14:tracePt t="14993" x="4513263" y="4557713"/>
          <p14:tracePt t="15000" x="4521200" y="4549775"/>
          <p14:tracePt t="15007" x="4551363" y="4549775"/>
          <p14:tracePt t="15014" x="4551363" y="4541838"/>
          <p14:tracePt t="15023" x="4573588" y="4541838"/>
          <p14:tracePt t="15028" x="4579938" y="4541838"/>
          <p14:tracePt t="15037" x="4587875" y="4527550"/>
          <p14:tracePt t="15043" x="4602163" y="4527550"/>
          <p14:tracePt t="15050" x="4610100" y="4519613"/>
          <p14:tracePt t="15064" x="4624388" y="4519613"/>
          <p14:tracePt t="15071" x="4632325" y="4519613"/>
          <p14:tracePt t="15079" x="4640263" y="4519613"/>
          <p14:tracePt t="15094" x="4654550" y="4519613"/>
          <p14:tracePt t="15100" x="4662488" y="4519613"/>
          <p14:tracePt t="15114" x="4676775" y="4519613"/>
          <p14:tracePt t="15121" x="4676775" y="4535488"/>
          <p14:tracePt t="15137" x="4684713" y="4535488"/>
          <p14:tracePt t="15144" x="4699000" y="4541838"/>
          <p14:tracePt t="15164" x="4699000" y="4549775"/>
          <p14:tracePt t="15172" x="4706938" y="4549775"/>
          <p14:tracePt t="15179" x="4706938" y="4564063"/>
          <p14:tracePt t="15187" x="4714875" y="4572000"/>
          <p14:tracePt t="15193" x="4714875" y="4586288"/>
          <p14:tracePt t="15200" x="4729163" y="4586288"/>
          <p14:tracePt t="15208" x="4729163" y="4594225"/>
          <p14:tracePt t="15215" x="4729163" y="4608513"/>
          <p14:tracePt t="15223" x="4729163" y="4616450"/>
          <p14:tracePt t="15229" x="4737100" y="4616450"/>
          <p14:tracePt t="15238" x="4737100" y="4624388"/>
          <p14:tracePt t="15243" x="4751388" y="4638675"/>
          <p14:tracePt t="15258" x="4751388" y="4646613"/>
          <p14:tracePt t="15264" x="4759325" y="4660900"/>
          <p14:tracePt t="15271" x="4759325" y="4668838"/>
          <p14:tracePt t="15287" x="4759325" y="4683125"/>
          <p14:tracePt t="15294" x="4759325" y="4691063"/>
          <p14:tracePt t="15300" x="4759325" y="4699000"/>
          <p14:tracePt t="15315" x="4759325" y="4713288"/>
          <p14:tracePt t="15322" x="4759325" y="4721225"/>
          <p14:tracePt t="15338" x="4759325" y="4735513"/>
          <p14:tracePt t="15344" x="4759325" y="4743450"/>
          <p14:tracePt t="15358" x="4759325" y="4757738"/>
          <p14:tracePt t="15364" x="4743450" y="4765675"/>
          <p14:tracePt t="15381" x="4737100" y="4773613"/>
          <p14:tracePt t="15394" x="4737100" y="4787900"/>
          <p14:tracePt t="15409" x="4721225" y="4787900"/>
          <p14:tracePt t="15423" x="4714875" y="4795838"/>
          <p14:tracePt t="15437" x="4706938" y="4810125"/>
          <p14:tracePt t="15459" x="4692650" y="4818063"/>
          <p14:tracePt t="15474" x="4684713" y="4818063"/>
          <p14:tracePt t="15501" x="4670425" y="4818063"/>
          <p14:tracePt t="15515" x="4662488" y="4818063"/>
          <p14:tracePt t="15529" x="4648200" y="4818063"/>
          <p14:tracePt t="15537" x="4648200" y="4802188"/>
          <p14:tracePt t="15558" x="4640263" y="4795838"/>
          <p14:tracePt t="15579" x="4640263" y="4779963"/>
          <p14:tracePt t="15594" x="4640263" y="4773613"/>
          <p14:tracePt t="15609" x="4640263" y="4765675"/>
          <p14:tracePt t="15623" x="4640263" y="4751388"/>
          <p14:tracePt t="15637" x="4640263" y="4743450"/>
          <p14:tracePt t="15644" x="4640263" y="4729163"/>
          <p14:tracePt t="15659" x="4640263" y="4721225"/>
          <p14:tracePt t="15666" x="4640263" y="4705350"/>
          <p14:tracePt t="15673" x="4640263" y="4699000"/>
          <p14:tracePt t="15679" x="4654550" y="4699000"/>
          <p14:tracePt t="15688" x="4654550" y="4691063"/>
          <p14:tracePt t="15694" x="4654550" y="4676775"/>
          <p14:tracePt t="15701" x="4662488" y="4676775"/>
          <p14:tracePt t="15710" x="4676775" y="4668838"/>
          <p14:tracePt t="15716" x="4684713" y="4654550"/>
          <p14:tracePt t="15723" x="4699000" y="4646613"/>
          <p14:tracePt t="15730" x="4721225" y="4632325"/>
          <p14:tracePt t="15737" x="4729163" y="4624388"/>
          <p14:tracePt t="15745" x="4751388" y="4624388"/>
          <p14:tracePt t="15751" x="4767263" y="4624388"/>
          <p14:tracePt t="15760" x="4773613" y="4608513"/>
          <p14:tracePt t="15766" x="4781550" y="4608513"/>
          <p14:tracePt t="15773" x="4795838" y="4608513"/>
          <p14:tracePt t="15780" x="4803775" y="4608513"/>
          <p14:tracePt t="15787" x="4818063" y="4608513"/>
          <p14:tracePt t="15801" x="4826000" y="4608513"/>
          <p14:tracePt t="15809" x="4840288" y="4608513"/>
          <p14:tracePt t="15823" x="4848225" y="4616450"/>
          <p14:tracePt t="15851" x="4856163" y="4624388"/>
          <p14:tracePt t="15916" x="4856163" y="4638675"/>
          <p14:tracePt t="15944" x="4856163" y="4646613"/>
          <p14:tracePt t="15959" x="4856163" y="4660900"/>
          <p14:tracePt t="15973" x="4848225" y="4668838"/>
          <p14:tracePt t="15980" x="4833938" y="4691063"/>
          <p14:tracePt t="15987" x="4811713" y="4705350"/>
          <p14:tracePt t="15994" x="4781550" y="4729163"/>
          <p14:tracePt t="16002" x="4773613" y="4743450"/>
          <p14:tracePt t="16010" x="4743450" y="4765675"/>
          <p14:tracePt t="16016" x="4721225" y="4795838"/>
          <p14:tracePt t="16023" x="4676775" y="4818063"/>
          <p14:tracePt t="16030" x="4654550" y="4848225"/>
          <p14:tracePt t="16037" x="4640263" y="4854575"/>
          <p14:tracePt t="16045" x="4618038" y="4870450"/>
          <p14:tracePt t="16052" x="4595813" y="4892675"/>
          <p14:tracePt t="16060" x="4565650" y="4906963"/>
          <p14:tracePt t="16066" x="4557713" y="4921250"/>
          <p14:tracePt t="16073" x="4543425" y="4929188"/>
          <p14:tracePt t="16080" x="4521200" y="4945063"/>
          <p14:tracePt t="16087" x="4513263" y="4951413"/>
          <p14:tracePt t="16094" x="4498975" y="4959350"/>
          <p14:tracePt t="16102" x="4476750" y="4973638"/>
          <p14:tracePt t="16111" x="4454525" y="4989513"/>
          <p14:tracePt t="16116" x="4438650" y="4995863"/>
          <p14:tracePt t="16124" x="4416425" y="5011738"/>
          <p14:tracePt t="16130" x="4408488" y="5033963"/>
          <p14:tracePt t="16139" x="4394200" y="5041900"/>
          <p14:tracePt t="16144" x="4386263" y="5056188"/>
          <p14:tracePt t="16152" x="4371975" y="5064125"/>
          <p14:tracePt t="16160" x="4364038" y="5078413"/>
          <p14:tracePt t="16166" x="4349750" y="5086350"/>
          <p14:tracePt t="16175" x="4327525" y="5100638"/>
          <p14:tracePt t="16180" x="4327525" y="5108575"/>
          <p14:tracePt t="16189" x="4305300" y="5130800"/>
          <p14:tracePt t="16203" x="4283075" y="5145088"/>
          <p14:tracePt t="16210" x="4267200" y="5153025"/>
          <p14:tracePt t="16216" x="4244975" y="5153025"/>
          <p14:tracePt t="16224" x="4237038" y="5167313"/>
          <p14:tracePt t="16231" x="4222750" y="5175250"/>
          <p14:tracePt t="16239" x="4200525" y="5189538"/>
          <p14:tracePt t="16253" x="4178300" y="5205413"/>
          <p14:tracePt t="16260" x="4164013" y="5211763"/>
          <p14:tracePt t="16266" x="4156075" y="5219700"/>
          <p14:tracePt t="16274" x="4148138" y="5219700"/>
          <p14:tracePt t="16281" x="4133850" y="5233988"/>
          <p14:tracePt t="16288" x="4125913" y="5233988"/>
          <p14:tracePt t="16295" x="4111625" y="5241925"/>
          <p14:tracePt t="16303" x="4103688" y="5241925"/>
          <p14:tracePt t="16310" x="4089400" y="5241925"/>
          <p14:tracePt t="16318" x="4081463" y="5241925"/>
          <p14:tracePt t="16324" x="4073525" y="5257800"/>
          <p14:tracePt t="16330" x="4059238" y="5257800"/>
          <p14:tracePt t="16339" x="4051300" y="5257800"/>
          <p14:tracePt t="16354" x="4037013" y="5257800"/>
          <p14:tracePt t="16360" x="4029075" y="5257800"/>
          <p14:tracePt t="16366" x="4014788" y="5257800"/>
          <p14:tracePt t="16381" x="4006850" y="5257800"/>
          <p14:tracePt t="16395" x="3998913" y="5257800"/>
          <p14:tracePt t="16424" x="3984625" y="5257800"/>
          <p14:tracePt t="16431" x="3984625" y="5264150"/>
          <p14:tracePt t="16445" x="3984625" y="5280025"/>
          <p14:tracePt t="18062" x="3984625" y="5272088"/>
          <p14:tracePt t="18084" x="3984625" y="5264150"/>
          <p14:tracePt t="18091" x="3992563" y="5264150"/>
          <p14:tracePt t="18098" x="3992563" y="5249863"/>
          <p14:tracePt t="18121" x="3998913" y="5241925"/>
          <p14:tracePt t="18134" x="4006850" y="5241925"/>
          <p14:tracePt t="18142" x="4006850" y="5227638"/>
          <p14:tracePt t="18162" x="4021138" y="5219700"/>
          <p14:tracePt t="18177" x="4029075" y="5211763"/>
          <p14:tracePt t="18191" x="4043363" y="5197475"/>
          <p14:tracePt t="18198" x="4043363" y="5189538"/>
          <p14:tracePt t="18212" x="4051300" y="5189538"/>
          <p14:tracePt t="18222" x="4051300" y="5175250"/>
          <p14:tracePt t="18234" x="4067175" y="5167313"/>
          <p14:tracePt t="18257" x="4073525" y="5153025"/>
          <p14:tracePt t="18277" x="4073525" y="5145088"/>
          <p14:tracePt t="18707" x="4111625" y="5122863"/>
          <p14:tracePt t="18713" x="4156075" y="5078413"/>
          <p14:tracePt t="18721" x="4192588" y="5033963"/>
          <p14:tracePt t="18728" x="4267200" y="4967288"/>
          <p14:tracePt t="18735" x="4311650" y="4906963"/>
          <p14:tracePt t="18744" x="4424363" y="4824413"/>
          <p14:tracePt t="18749" x="4491038" y="4757738"/>
          <p14:tracePt t="18757" x="4535488" y="4721225"/>
          <p14:tracePt t="18763" x="4602163" y="4668838"/>
          <p14:tracePt t="18771" x="4640263" y="4638675"/>
          <p14:tracePt t="18778" x="4684713" y="4579938"/>
          <p14:tracePt t="18785" x="4729163" y="4549775"/>
          <p14:tracePt t="18793" x="4751388" y="4541838"/>
          <p14:tracePt t="18799" x="4781550" y="4511675"/>
          <p14:tracePt t="18807" x="4795838" y="4489450"/>
          <p14:tracePt t="18813" x="4818063" y="4475163"/>
          <p14:tracePt t="18822" x="4833938" y="4467225"/>
          <p14:tracePt t="18829" x="4840288" y="4452938"/>
          <p14:tracePt t="18835" x="4848225" y="4445000"/>
          <p14:tracePt t="18844" x="4878388" y="4422775"/>
          <p14:tracePt t="18850" x="4886325" y="4422775"/>
          <p14:tracePt t="18857" x="4886325" y="4408488"/>
          <p14:tracePt t="18864" x="4908550" y="4386263"/>
          <p14:tracePt t="18872" x="4922838" y="4386263"/>
          <p14:tracePt t="18878" x="4922838" y="4364038"/>
          <p14:tracePt t="18885" x="4930775" y="4356100"/>
          <p14:tracePt t="18894" x="4930775" y="4341813"/>
          <p14:tracePt t="18900" x="4937125" y="4333875"/>
          <p14:tracePt t="18907" x="4953000" y="4319588"/>
          <p14:tracePt t="18914" x="4960938" y="4311650"/>
          <p14:tracePt t="18922" x="4960938" y="4295775"/>
          <p14:tracePt t="18928" x="4975225" y="4289425"/>
          <p14:tracePt t="18935" x="4975225" y="4281488"/>
          <p14:tracePt t="18942" x="4975225" y="4267200"/>
          <p14:tracePt t="18949" x="4983163" y="4259263"/>
          <p14:tracePt t="18958" x="4983163" y="4237038"/>
          <p14:tracePt t="18972" x="4983163" y="4206875"/>
          <p14:tracePt t="18978" x="4997450" y="4198938"/>
          <p14:tracePt t="18985" x="4997450" y="4192588"/>
          <p14:tracePt t="18993" x="5005388" y="4176713"/>
          <p14:tracePt t="18999" x="5005388" y="4170363"/>
          <p14:tracePt t="19008" x="5005388" y="4154488"/>
          <p14:tracePt t="19015" x="5011738" y="4148138"/>
          <p14:tracePt t="19022" x="5011738" y="4140200"/>
          <p14:tracePt t="19028" x="5027613" y="4125913"/>
          <p14:tracePt t="19036" x="5027613" y="4117975"/>
          <p14:tracePt t="19043" x="5027613" y="4095750"/>
          <p14:tracePt t="19050" x="5033963" y="4095750"/>
          <p14:tracePt t="19058" x="5033963" y="4079875"/>
          <p14:tracePt t="19064" x="5033963" y="4057650"/>
          <p14:tracePt t="19071" x="5049838" y="4051300"/>
          <p14:tracePt t="19078" x="5057775" y="4035425"/>
          <p14:tracePt t="19085" x="5072063" y="4029075"/>
          <p14:tracePt t="19094" x="5080000" y="4006850"/>
          <p14:tracePt t="19100" x="5094288" y="3976688"/>
          <p14:tracePt t="19108" x="5116513" y="3968750"/>
          <p14:tracePt t="19114" x="5160963" y="3924300"/>
          <p14:tracePt t="19122" x="5191125" y="3894138"/>
          <p14:tracePt t="19128" x="5227638" y="3871913"/>
          <p14:tracePt t="19136" x="5257800" y="3841750"/>
          <p14:tracePt t="19143" x="5295900" y="3813175"/>
          <p14:tracePt t="19150" x="5324475" y="3805238"/>
          <p14:tracePt t="19158" x="5362575" y="3775075"/>
          <p14:tracePt t="19164" x="5392738" y="3744913"/>
          <p14:tracePt t="19172" x="5429250" y="3738563"/>
          <p14:tracePt t="19179" x="5473700" y="3708400"/>
          <p14:tracePt t="19186" x="5511800" y="3694113"/>
          <p14:tracePt t="19193" x="5556250" y="3678238"/>
          <p14:tracePt t="19200" x="5578475" y="3663950"/>
          <p14:tracePt t="19209" x="5608638" y="3656013"/>
          <p14:tracePt t="19214" x="5630863" y="3641725"/>
          <p14:tracePt t="19224" x="5645150" y="3641725"/>
          <p14:tracePt t="19229" x="5653088" y="3641725"/>
          <p14:tracePt t="19236" x="5661025" y="3633788"/>
          <p14:tracePt t="19243" x="5675313" y="3633788"/>
          <p14:tracePt t="19250" x="5683250" y="3633788"/>
          <p14:tracePt t="19258" x="5697538" y="3633788"/>
          <p14:tracePt t="19264" x="5705475" y="3633788"/>
          <p14:tracePt t="19272" x="5719763" y="3633788"/>
          <p14:tracePt t="19279" x="5727700" y="3633788"/>
          <p14:tracePt t="19294" x="5734050" y="3633788"/>
          <p14:tracePt t="19308" x="5749925" y="3633788"/>
          <p14:tracePt t="19329" x="5757863" y="3633788"/>
          <p14:tracePt t="19354" x="5772150" y="3633788"/>
          <p14:tracePt t="19364" x="5780088" y="3633788"/>
          <p14:tracePt t="19930" x="5794375" y="3633788"/>
          <p14:tracePt t="19951" x="5802313" y="3633788"/>
          <p14:tracePt t="19958" x="5808663" y="3633788"/>
          <p14:tracePt t="19966" x="5824538" y="3633788"/>
          <p14:tracePt t="19973" x="5830888" y="3633788"/>
          <p14:tracePt t="19980" x="5846763" y="3633788"/>
          <p14:tracePt t="19987" x="5854700" y="3633788"/>
          <p14:tracePt t="19994" x="5876925" y="3633788"/>
          <p14:tracePt t="20002" x="5891213" y="3633788"/>
          <p14:tracePt t="20009" x="5913438" y="3633788"/>
          <p14:tracePt t="20016" x="5935663" y="3633788"/>
          <p14:tracePt t="20023" x="5973763" y="3633788"/>
          <p14:tracePt t="20030" x="5995988" y="3633788"/>
          <p14:tracePt t="20038" x="6040438" y="3633788"/>
          <p14:tracePt t="20044" x="6062663" y="3633788"/>
          <p14:tracePt t="20051" x="6084888" y="3633788"/>
          <p14:tracePt t="20059" x="6107113" y="3633788"/>
          <p14:tracePt t="20065" x="6151563" y="3633788"/>
          <p14:tracePt t="20073" x="6173788" y="3633788"/>
          <p14:tracePt t="20080" x="6181725" y="3633788"/>
          <p14:tracePt t="20087" x="6196013" y="3633788"/>
          <p14:tracePt t="20095" x="6218238" y="3633788"/>
          <p14:tracePt t="20101" x="6226175" y="3633788"/>
          <p14:tracePt t="20109" x="6234113" y="3633788"/>
          <p14:tracePt t="20115" x="6256338" y="3633788"/>
          <p14:tracePt t="20123" x="6286500" y="3633788"/>
          <p14:tracePt t="20137" x="6308725" y="3633788"/>
          <p14:tracePt t="20144" x="6315075" y="3633788"/>
          <p14:tracePt t="20151" x="6330950" y="3633788"/>
          <p14:tracePt t="20166" x="6337300" y="3633788"/>
          <p14:tracePt t="20181" x="6353175" y="3633788"/>
          <p14:tracePt t="20187" x="6361113" y="3633788"/>
          <p14:tracePt t="20201" x="6367463" y="3633788"/>
          <p14:tracePt t="20224" x="6383338" y="3633788"/>
          <p14:tracePt t="20301" x="6375400" y="3633788"/>
          <p14:tracePt t="20324" x="6367463" y="3641725"/>
          <p14:tracePt t="20345" x="6361113" y="3656013"/>
          <p14:tracePt t="20352" x="6345238" y="3656013"/>
          <p14:tracePt t="20366" x="6323013" y="3663950"/>
          <p14:tracePt t="20374" x="6315075" y="3663950"/>
          <p14:tracePt t="20380" x="6286500" y="3678238"/>
          <p14:tracePt t="20387" x="6264275" y="3694113"/>
          <p14:tracePt t="20396" x="6226175" y="3708400"/>
          <p14:tracePt t="20402" x="6167438" y="3730625"/>
          <p14:tracePt t="20410" x="6107113" y="3744913"/>
          <p14:tracePt t="20417" x="6048375" y="3783013"/>
          <p14:tracePt t="20424" x="5957888" y="3813175"/>
          <p14:tracePt t="20431" x="5876925" y="3827463"/>
          <p14:tracePt t="20439" x="5838825" y="3857625"/>
          <p14:tracePt t="20445" x="5780088" y="3886200"/>
          <p14:tracePt t="20451" x="5719763" y="3902075"/>
          <p14:tracePt t="20460" x="5683250" y="3932238"/>
          <p14:tracePt t="20467" x="5637213" y="3938588"/>
          <p14:tracePt t="20474" x="5600700" y="3954463"/>
          <p14:tracePt t="20480" x="5556250" y="3983038"/>
          <p14:tracePt t="20488" x="5511800" y="3998913"/>
          <p14:tracePt t="20494" x="5473700" y="4013200"/>
          <p14:tracePt t="20504" x="5451475" y="4021138"/>
          <p14:tracePt t="20510" x="5437188" y="4035425"/>
          <p14:tracePt t="20517" x="5399088" y="4043363"/>
          <p14:tracePt t="20524" x="5376863" y="4073525"/>
          <p14:tracePt t="20531" x="5348288" y="4087813"/>
          <p14:tracePt t="20538" x="5310188" y="4110038"/>
          <p14:tracePt t="20544" x="5280025" y="4125913"/>
          <p14:tracePt t="20553" x="5243513" y="4154488"/>
          <p14:tracePt t="20560" x="5213350" y="4170363"/>
          <p14:tracePt t="20566" x="5176838" y="4192588"/>
          <p14:tracePt t="20574" x="5146675" y="4206875"/>
          <p14:tracePt t="20581" x="5108575" y="4237038"/>
          <p14:tracePt t="20589" x="5080000" y="4259263"/>
          <p14:tracePt t="20595" x="5049838" y="4289425"/>
          <p14:tracePt t="20603" x="5027613" y="4303713"/>
          <p14:tracePt t="20610" x="5005388" y="4325938"/>
          <p14:tracePt t="20616" x="4960938" y="4356100"/>
          <p14:tracePt t="20624" x="4930775" y="4378325"/>
          <p14:tracePt t="20631" x="4908550" y="4408488"/>
          <p14:tracePt t="20638" x="4878388" y="4438650"/>
          <p14:tracePt t="20645" x="4840288" y="4460875"/>
          <p14:tracePt t="20653" x="4826000" y="4475163"/>
          <p14:tracePt t="20660" x="4803775" y="4483100"/>
          <p14:tracePt t="20666" x="4773613" y="4511675"/>
          <p14:tracePt t="20675" x="4767263" y="4519613"/>
          <p14:tracePt t="20681" x="4759325" y="4541838"/>
          <p14:tracePt t="20688" x="4729163" y="4557713"/>
          <p14:tracePt t="20695" x="4721225" y="4572000"/>
          <p14:tracePt t="20703" x="4692650" y="4594225"/>
          <p14:tracePt t="20710" x="4684713" y="4602163"/>
          <p14:tracePt t="20716" x="4662488" y="4624388"/>
          <p14:tracePt t="20724" x="4648200" y="4638675"/>
          <p14:tracePt t="20731" x="4624388" y="4660900"/>
          <p14:tracePt t="20739" x="4618038" y="4668838"/>
          <p14:tracePt t="20745" x="4602163" y="4699000"/>
          <p14:tracePt t="20753" x="4579938" y="4705350"/>
          <p14:tracePt t="20760" x="4565650" y="4735513"/>
          <p14:tracePt t="20767" x="4557713" y="4743450"/>
          <p14:tracePt t="20775" x="4535488" y="4757738"/>
          <p14:tracePt t="20781" x="4521200" y="4779963"/>
          <p14:tracePt t="20789" x="4491038" y="4810125"/>
          <p14:tracePt t="20795" x="4483100" y="4818063"/>
          <p14:tracePt t="20803" x="4460875" y="4832350"/>
          <p14:tracePt t="20811" x="4460875" y="4854575"/>
          <p14:tracePt t="20817" x="4430713" y="4870450"/>
          <p14:tracePt t="20825" x="4430713" y="4892675"/>
          <p14:tracePt t="20831" x="4408488" y="4914900"/>
          <p14:tracePt t="20839" x="4394200" y="4929188"/>
          <p14:tracePt t="20846" x="4386263" y="4951413"/>
          <p14:tracePt t="20853" x="4371975" y="4973638"/>
          <p14:tracePt t="20861" x="4364038" y="4989513"/>
          <p14:tracePt t="20867" x="4349750" y="4995863"/>
          <p14:tracePt t="20875" x="4341813" y="5011738"/>
          <p14:tracePt t="20881" x="4327525" y="5018088"/>
          <p14:tracePt t="20890" x="4305300" y="5033963"/>
          <p14:tracePt t="20895" x="4305300" y="5041900"/>
          <p14:tracePt t="20903" x="4283075" y="5064125"/>
          <p14:tracePt t="20911" x="4275138" y="5064125"/>
          <p14:tracePt t="20917" x="4260850" y="5086350"/>
          <p14:tracePt t="20924" x="4252913" y="5086350"/>
          <p14:tracePt t="20931" x="4237038" y="5100638"/>
          <p14:tracePt t="20939" x="4230688" y="5108575"/>
          <p14:tracePt t="20945" x="4214813" y="5122863"/>
          <p14:tracePt t="20953" x="4208463" y="5130800"/>
          <p14:tracePt t="20960" x="4200525" y="5137150"/>
          <p14:tracePt t="20967" x="4186238" y="5153025"/>
          <p14:tracePt t="20977" x="4178300" y="5175250"/>
          <p14:tracePt t="20989" x="4164013" y="5183188"/>
          <p14:tracePt t="20996" x="4156075" y="5197475"/>
          <p14:tracePt t="21003" x="4140200" y="5205413"/>
          <p14:tracePt t="21018" x="4133850" y="5219700"/>
          <p14:tracePt t="21025" x="4117975" y="5227638"/>
          <p14:tracePt t="21040" x="4111625" y="5233988"/>
          <p14:tracePt t="21046" x="4103688" y="5249863"/>
          <p14:tracePt t="21053" x="4089400" y="5257800"/>
          <p14:tracePt t="21067" x="4081463" y="5272088"/>
          <p14:tracePt t="21075" x="4067175" y="5280025"/>
          <p14:tracePt t="21089" x="4059238" y="5294313"/>
          <p14:tracePt t="21096" x="4043363" y="5294313"/>
          <p14:tracePt t="21104" x="4037013" y="5294313"/>
          <p14:tracePt t="21110" x="4037013" y="5302250"/>
          <p14:tracePt t="21132" x="4029075" y="5308600"/>
          <p14:tracePt t="21146" x="4014788" y="5308600"/>
          <p14:tracePt t="21168" x="4006850" y="5308600"/>
          <p14:tracePt t="21189" x="3992563" y="5308600"/>
          <p14:tracePt t="21204" x="3984625" y="5308600"/>
          <p14:tracePt t="23286" x="3984625" y="5302250"/>
          <p14:tracePt t="23308" x="3984625" y="5286375"/>
          <p14:tracePt t="23328" x="3984625" y="5280025"/>
          <p14:tracePt t="23357" x="3984625" y="5264150"/>
          <p14:tracePt t="23371" x="3984625" y="5257800"/>
          <p14:tracePt t="23393" x="3984625" y="5241925"/>
          <p14:tracePt t="23414" x="3984625" y="5233988"/>
          <p14:tracePt t="23422" x="3998913" y="5233988"/>
          <p14:tracePt t="23436" x="3998913" y="5227638"/>
          <p14:tracePt t="23443" x="4006850" y="5227638"/>
          <p14:tracePt t="23450" x="4006850" y="5211763"/>
          <p14:tracePt t="23458" x="4006850" y="5205413"/>
          <p14:tracePt t="23464" x="4021138" y="5205413"/>
          <p14:tracePt t="23479" x="4029075" y="5183188"/>
          <p14:tracePt t="23493" x="4043363" y="5167313"/>
          <p14:tracePt t="23500" x="4051300" y="5160963"/>
          <p14:tracePt t="23508" x="4051300" y="5145088"/>
          <p14:tracePt t="23515" x="4059238" y="5137150"/>
          <p14:tracePt t="23523" x="4073525" y="5130800"/>
          <p14:tracePt t="23529" x="4081463" y="5114925"/>
          <p14:tracePt t="23537" x="4095750" y="5092700"/>
          <p14:tracePt t="23544" x="4103688" y="5086350"/>
          <p14:tracePt t="23550" x="4117975" y="5070475"/>
          <p14:tracePt t="23558" x="4125913" y="5064125"/>
          <p14:tracePt t="23565" x="4140200" y="5041900"/>
          <p14:tracePt t="23573" x="4148138" y="5026025"/>
          <p14:tracePt t="23579" x="4164013" y="5003800"/>
          <p14:tracePt t="23587" x="4170363" y="4995863"/>
          <p14:tracePt t="23593" x="4186238" y="4981575"/>
          <p14:tracePt t="23601" x="4208463" y="4973638"/>
          <p14:tracePt t="23608" x="4214813" y="4959350"/>
          <p14:tracePt t="23615" x="4230688" y="4951413"/>
          <p14:tracePt t="23623" x="4237038" y="4937125"/>
          <p14:tracePt t="23629" x="4244975" y="4929188"/>
          <p14:tracePt t="23636" x="4267200" y="4914900"/>
          <p14:tracePt t="23644" x="4283075" y="4906963"/>
          <p14:tracePt t="23650" x="4289425" y="4884738"/>
          <p14:tracePt t="23659" x="4305300" y="4870450"/>
          <p14:tracePt t="23665" x="4311650" y="4862513"/>
          <p14:tracePt t="23673" x="4327525" y="4854575"/>
          <p14:tracePt t="23679" x="4333875" y="4840288"/>
          <p14:tracePt t="23686" x="4349750" y="4832350"/>
          <p14:tracePt t="23693" x="4357688" y="4832350"/>
          <p14:tracePt t="23700" x="4364038" y="4818063"/>
          <p14:tracePt t="23709" x="4394200" y="4810125"/>
          <p14:tracePt t="23715" x="4402138" y="4795838"/>
          <p14:tracePt t="23724" x="4408488" y="4795838"/>
          <p14:tracePt t="23729" x="4424363" y="4787900"/>
          <p14:tracePt t="23737" x="4430713" y="4773613"/>
          <p14:tracePt t="23744" x="4446588" y="4773613"/>
          <p14:tracePt t="23751" x="4454525" y="4765675"/>
          <p14:tracePt t="23759" x="4468813" y="4757738"/>
          <p14:tracePt t="23766" x="4476750" y="4743450"/>
          <p14:tracePt t="23772" x="4483100" y="4735513"/>
          <p14:tracePt t="23779" x="4498975" y="4735513"/>
          <p14:tracePt t="23788" x="4505325" y="4721225"/>
          <p14:tracePt t="23793" x="4527550" y="4713288"/>
          <p14:tracePt t="23801" x="4543425" y="4713288"/>
          <p14:tracePt t="23809" x="4551363" y="4699000"/>
          <p14:tracePt t="23815" x="4565650" y="4691063"/>
          <p14:tracePt t="23823" x="4573588" y="4691063"/>
          <p14:tracePt t="23829" x="4579938" y="4683125"/>
          <p14:tracePt t="23836" x="4595813" y="4668838"/>
          <p14:tracePt t="23844" x="4602163" y="4668838"/>
          <p14:tracePt t="23851" x="4618038" y="4660900"/>
          <p14:tracePt t="23860" x="4624388" y="4646613"/>
          <p14:tracePt t="23865" x="4640263" y="4638675"/>
          <p14:tracePt t="23873" x="4648200" y="4638675"/>
          <p14:tracePt t="23879" x="4654550" y="4624388"/>
          <p14:tracePt t="23886" x="4670425" y="4616450"/>
          <p14:tracePt t="23894" x="4692650" y="4602163"/>
          <p14:tracePt t="23901" x="4699000" y="4602163"/>
          <p14:tracePt t="23910" x="4714875" y="4594225"/>
          <p14:tracePt t="23915" x="4721225" y="4586288"/>
          <p14:tracePt t="23924" x="4737100" y="4586288"/>
          <p14:tracePt t="23929" x="4743450" y="4572000"/>
          <p14:tracePt t="23937" x="4743450" y="4564063"/>
          <p14:tracePt t="23944" x="4751388" y="4549775"/>
          <p14:tracePt t="23951" x="4767263" y="4549775"/>
          <p14:tracePt t="23959" x="4773613" y="4541838"/>
          <p14:tracePt t="23973" x="4789488" y="4527550"/>
          <p14:tracePt t="23979" x="4795838" y="4519613"/>
          <p14:tracePt t="23995" x="4811713" y="4511675"/>
          <p14:tracePt t="24002" x="4818063" y="4497388"/>
          <p14:tracePt t="24010" x="4826000" y="4497388"/>
          <p14:tracePt t="24015" x="4840288" y="4489450"/>
          <p14:tracePt t="24023" x="4848225" y="4475163"/>
          <p14:tracePt t="24030" x="4864100" y="4467225"/>
          <p14:tracePt t="24037" x="4870450" y="4460875"/>
          <p14:tracePt t="24044" x="4886325" y="4460875"/>
          <p14:tracePt t="24052" x="4908550" y="4445000"/>
          <p14:tracePt t="24059" x="4930775" y="4430713"/>
          <p14:tracePt t="24066" x="4960938" y="4422775"/>
          <p14:tracePt t="24073" x="4967288" y="4408488"/>
          <p14:tracePt t="24080" x="4989513" y="4400550"/>
          <p14:tracePt t="24087" x="5011738" y="4386263"/>
          <p14:tracePt t="24094" x="5041900" y="4356100"/>
          <p14:tracePt t="24103" x="5049838" y="4356100"/>
          <p14:tracePt t="24109" x="5086350" y="4333875"/>
          <p14:tracePt t="24116" x="5102225" y="4325938"/>
          <p14:tracePt t="24124" x="5124450" y="4311650"/>
          <p14:tracePt t="24130" x="5146675" y="4295775"/>
          <p14:tracePt t="24137" x="5176838" y="4289425"/>
          <p14:tracePt t="24144" x="5199063" y="4273550"/>
          <p14:tracePt t="24152" x="5213350" y="4259263"/>
          <p14:tracePt t="24160" x="5221288" y="4251325"/>
          <p14:tracePt t="24166" x="5243513" y="4251325"/>
          <p14:tracePt t="24174" x="5251450" y="4244975"/>
          <p14:tracePt t="24180" x="5280025" y="4244975"/>
          <p14:tracePt t="24188" x="5287963" y="4229100"/>
          <p14:tracePt t="24195" x="5295900" y="4222750"/>
          <p14:tracePt t="24202" x="5318125" y="4206875"/>
          <p14:tracePt t="24209" x="5332413" y="4198938"/>
          <p14:tracePt t="24216" x="5340350" y="4198938"/>
          <p14:tracePt t="24223" x="5362575" y="4184650"/>
          <p14:tracePt t="24230" x="5376863" y="4176713"/>
          <p14:tracePt t="24238" x="5384800" y="4176713"/>
          <p14:tracePt t="24245" x="5399088" y="4162425"/>
          <p14:tracePt t="24253" x="5407025" y="4154488"/>
          <p14:tracePt t="24259" x="5421313" y="4148138"/>
          <p14:tracePt t="24266" x="5443538" y="4148138"/>
          <p14:tracePt t="24273" x="5451475" y="4132263"/>
          <p14:tracePt t="24280" x="5451475" y="4125913"/>
          <p14:tracePt t="24288" x="5459413" y="4125913"/>
          <p14:tracePt t="24295" x="5473700" y="4110038"/>
          <p14:tracePt t="24310" x="5481638" y="4110038"/>
          <p14:tracePt t="24324" x="5495925" y="4102100"/>
          <p14:tracePt t="24345" x="5503863" y="4102100"/>
          <p14:tracePt t="24695" x="5518150" y="4102100"/>
          <p14:tracePt t="24703" x="5540375" y="4087813"/>
          <p14:tracePt t="24710" x="5548313" y="4087813"/>
          <p14:tracePt t="24716" x="5570538" y="4065588"/>
          <p14:tracePt t="24725" x="5586413" y="4057650"/>
          <p14:tracePt t="24732" x="5592763" y="4043363"/>
          <p14:tracePt t="24739" x="5614988" y="4035425"/>
          <p14:tracePt t="24745" x="5645150" y="4006850"/>
          <p14:tracePt t="24753" x="5667375" y="3990975"/>
          <p14:tracePt t="24760" x="5683250" y="3983038"/>
          <p14:tracePt t="24767" x="5689600" y="3960813"/>
          <p14:tracePt t="24776" x="5719763" y="3946525"/>
          <p14:tracePt t="24781" x="5741988" y="3932238"/>
          <p14:tracePt t="24789" x="5764213" y="3924300"/>
          <p14:tracePt t="24795" x="5794375" y="3894138"/>
          <p14:tracePt t="24803" x="5816600" y="3879850"/>
          <p14:tracePt t="24810" x="5846763" y="3871913"/>
          <p14:tracePt t="24817" x="5868988" y="3857625"/>
          <p14:tracePt t="24825" x="5883275" y="3849688"/>
          <p14:tracePt t="24832" x="5905500" y="3835400"/>
          <p14:tracePt t="24839" x="5913438" y="3827463"/>
          <p14:tracePt t="24846" x="5935663" y="3813175"/>
          <p14:tracePt t="24853" x="5951538" y="3789363"/>
          <p14:tracePt t="24860" x="5973763" y="3789363"/>
          <p14:tracePt t="24867" x="5988050" y="3760788"/>
          <p14:tracePt t="24876" x="6010275" y="3752850"/>
          <p14:tracePt t="24881" x="6024563" y="3738563"/>
          <p14:tracePt t="24889" x="6032500" y="3730625"/>
          <p14:tracePt t="24896" x="6054725" y="3716338"/>
          <p14:tracePt t="24903" x="6070600" y="3708400"/>
          <p14:tracePt t="24910" x="6092825" y="3694113"/>
          <p14:tracePt t="24918" x="6099175" y="3686175"/>
          <p14:tracePt t="24925" x="6129338" y="3670300"/>
          <p14:tracePt t="24931" x="6137275" y="3663950"/>
          <p14:tracePt t="24940" x="6143625" y="3648075"/>
          <p14:tracePt t="24946" x="6167438" y="3641725"/>
          <p14:tracePt t="24953" x="6196013" y="3641725"/>
          <p14:tracePt t="24960" x="6203950" y="3625850"/>
          <p14:tracePt t="24968" x="6218238" y="3619500"/>
          <p14:tracePt t="24975" x="6240463" y="3603625"/>
          <p14:tracePt t="24982" x="6248400" y="3597275"/>
          <p14:tracePt t="24989" x="6270625" y="3597275"/>
          <p14:tracePt t="24996" x="6286500" y="3581400"/>
          <p14:tracePt t="25003" x="6308725" y="3573463"/>
          <p14:tracePt t="25011" x="6315075" y="3573463"/>
          <p14:tracePt t="25018" x="6323013" y="3559175"/>
          <p14:tracePt t="25025" x="6353175" y="3551238"/>
          <p14:tracePt t="25032" x="6361113" y="3544888"/>
          <p14:tracePt t="25040" x="6367463" y="3544888"/>
          <p14:tracePt t="25046" x="6397625" y="3529013"/>
          <p14:tracePt t="25053" x="6419850" y="3514725"/>
          <p14:tracePt t="25061" x="6427788" y="3506788"/>
          <p14:tracePt t="25068" x="6442075" y="3506788"/>
          <p14:tracePt t="25075" x="6464300" y="3492500"/>
          <p14:tracePt t="25083" x="6472238" y="3484563"/>
          <p14:tracePt t="25089" x="6494463" y="3484563"/>
          <p14:tracePt t="25096" x="6508750" y="3470275"/>
          <p14:tracePt t="25104" x="6530975" y="3462338"/>
          <p14:tracePt t="25112" x="6538913" y="3448050"/>
          <p14:tracePt t="25118" x="6554788" y="3440113"/>
          <p14:tracePt t="25125" x="6577013" y="3417888"/>
          <p14:tracePt t="25132" x="6583363" y="3417888"/>
          <p14:tracePt t="25140" x="6613525" y="3403600"/>
          <p14:tracePt t="25146" x="6621463" y="3395663"/>
          <p14:tracePt t="25153" x="6643688" y="3381375"/>
          <p14:tracePt t="25161" x="6665913" y="3381375"/>
          <p14:tracePt t="25168" x="6680200" y="3373438"/>
          <p14:tracePt t="25176" x="6688138" y="3357563"/>
          <p14:tracePt t="25182" x="6710363" y="3351213"/>
          <p14:tracePt t="25190" x="6724650" y="3351213"/>
          <p14:tracePt t="25196" x="6732588" y="3335338"/>
          <p14:tracePt t="25205" x="6748463" y="3328988"/>
          <p14:tracePt t="25211" x="6770688" y="3328988"/>
          <p14:tracePt t="25219" x="6777038" y="3321050"/>
          <p14:tracePt t="25226" x="6784975" y="3306763"/>
          <p14:tracePt t="25232" x="6799263" y="3298825"/>
          <p14:tracePt t="25240" x="6807200" y="3298825"/>
          <p14:tracePt t="25246" x="6829425" y="3284538"/>
          <p14:tracePt t="25254" x="6843713" y="3276600"/>
          <p14:tracePt t="25261" x="6851650" y="3260725"/>
          <p14:tracePt t="25268" x="6867525" y="3260725"/>
          <p14:tracePt t="25275" x="6873875" y="3254375"/>
          <p14:tracePt t="25282" x="6889750" y="3238500"/>
          <p14:tracePt t="25290" x="6896100" y="3238500"/>
          <p14:tracePt t="25296" x="6904038" y="3232150"/>
          <p14:tracePt t="25306" x="6934200" y="3216275"/>
          <p14:tracePt t="25311" x="6934200" y="3209925"/>
          <p14:tracePt t="25318" x="6956425" y="3194050"/>
          <p14:tracePt t="25326" x="6964363" y="3194050"/>
          <p14:tracePt t="25332" x="6970713" y="3187700"/>
          <p14:tracePt t="25354" x="6992938" y="3179763"/>
          <p14:tracePt t="25362" x="7008813" y="3179763"/>
          <p14:tracePt t="25369" x="7015163" y="3163888"/>
          <p14:tracePt t="25382" x="7031038" y="3163888"/>
          <p14:tracePt t="25390" x="7037388" y="3157538"/>
          <p14:tracePt t="25411" x="7045325" y="3141663"/>
          <p14:tracePt t="25418" x="7061200" y="3141663"/>
          <p14:tracePt t="25433" x="7061200" y="3135313"/>
          <p14:tracePt t="25440" x="7067550" y="3135313"/>
          <p14:tracePt t="25447" x="7067550" y="3127375"/>
          <p14:tracePt t="25455" x="7083425" y="3127375"/>
          <p14:tracePt t="25461" x="7083425" y="3113088"/>
          <p14:tracePt t="25482" x="7089775" y="3113088"/>
          <p14:tracePt t="25490" x="7089775" y="3105150"/>
          <p14:tracePt t="25497" x="7105650" y="3105150"/>
          <p14:tracePt t="25511" x="7105650" y="3090863"/>
          <p14:tracePt t="25520" x="7112000" y="3090863"/>
          <p14:tracePt t="25540" x="7119938" y="3090863"/>
          <p14:tracePt t="25555" x="7134225" y="3090863"/>
          <p14:tracePt t="25583" x="7142163" y="3090863"/>
          <p14:tracePt t="25591" x="7142163" y="3082925"/>
          <p14:tracePt t="25598" x="7158038" y="3082925"/>
          <p14:tracePt t="25621" x="7164388" y="3082925"/>
          <p14:tracePt t="25633" x="7164388" y="3068638"/>
          <p14:tracePt t="25641" x="7180263" y="3068638"/>
          <p14:tracePt t="25656" x="7186613" y="3060700"/>
          <p14:tracePt t="25683" x="7194550" y="3060700"/>
          <p14:tracePt t="25698" x="7208838" y="3060700"/>
          <p14:tracePt t="26120" x="7202488" y="3060700"/>
          <p14:tracePt t="26127" x="7194550" y="3060700"/>
          <p14:tracePt t="26134" x="7194550" y="3074988"/>
          <p14:tracePt t="26142" x="7186613" y="3074988"/>
          <p14:tracePt t="26148" x="7172325" y="3082925"/>
          <p14:tracePt t="26156" x="7164388" y="3082925"/>
          <p14:tracePt t="26163" x="7150100" y="3097213"/>
          <p14:tracePt t="26170" x="7142163" y="3105150"/>
          <p14:tracePt t="26179" x="7127875" y="3119438"/>
          <p14:tracePt t="26185" x="7119938" y="3127375"/>
          <p14:tracePt t="26193" x="7097713" y="3141663"/>
          <p14:tracePt t="26199" x="7067550" y="3149600"/>
          <p14:tracePt t="26222" x="6992938" y="3201988"/>
          <p14:tracePt t="26228" x="6964363" y="3232150"/>
          <p14:tracePt t="26235" x="6940550" y="3238500"/>
          <p14:tracePt t="26243" x="6904038" y="3254375"/>
          <p14:tracePt t="26250" x="6859588" y="3284538"/>
          <p14:tracePt t="26257" x="6837363" y="3298825"/>
          <p14:tracePt t="26265" x="6792913" y="3313113"/>
          <p14:tracePt t="26271" x="6770688" y="3321050"/>
          <p14:tracePt t="26278" x="6740525" y="3335338"/>
          <p14:tracePt t="26285" x="6718300" y="3351213"/>
          <p14:tracePt t="26292" x="6688138" y="3357563"/>
          <p14:tracePt t="26299" x="6680200" y="3373438"/>
          <p14:tracePt t="26306" x="6657975" y="3395663"/>
          <p14:tracePt t="26313" x="6635750" y="3395663"/>
          <p14:tracePt t="26320" x="6621463" y="3403600"/>
          <p14:tracePt t="26328" x="6599238" y="3417888"/>
          <p14:tracePt t="26335" x="6591300" y="3425825"/>
          <p14:tracePt t="26353" x="6554788" y="3440113"/>
          <p14:tracePt t="26356" x="6530975" y="3448050"/>
          <p14:tracePt t="26363" x="6508750" y="3462338"/>
          <p14:tracePt t="26372" x="6494463" y="3462338"/>
          <p14:tracePt t="26378" x="6472238" y="3484563"/>
          <p14:tracePt t="26385" x="6464300" y="3500438"/>
          <p14:tracePt t="26392" x="6442075" y="3500438"/>
          <p14:tracePt t="26399" x="6427788" y="3506788"/>
          <p14:tracePt t="26406" x="6419850" y="3522663"/>
          <p14:tracePt t="26414" x="6397625" y="3529013"/>
          <p14:tracePt t="26422" x="6367463" y="3544888"/>
          <p14:tracePt t="26428" x="6361113" y="3551238"/>
          <p14:tracePt t="26435" x="6337300" y="3567113"/>
          <p14:tracePt t="26443" x="6323013" y="3589338"/>
          <p14:tracePt t="26450" x="6308725" y="3589338"/>
          <p14:tracePt t="26457" x="6286500" y="3611563"/>
          <p14:tracePt t="26463" x="6278563" y="3611563"/>
          <p14:tracePt t="26473" x="6256338" y="3641725"/>
          <p14:tracePt t="26479" x="6240463" y="3648075"/>
          <p14:tracePt t="26486" x="6218238" y="3648075"/>
          <p14:tracePt t="26492" x="6211888" y="3663950"/>
          <p14:tracePt t="26499" x="6189663" y="3670300"/>
          <p14:tracePt t="26508" x="6173788" y="3686175"/>
          <p14:tracePt t="26514" x="6167438" y="3686175"/>
          <p14:tracePt t="26521" x="6143625" y="3694113"/>
          <p14:tracePt t="26529" x="6129338" y="3722688"/>
          <p14:tracePt t="26537" x="6107113" y="3722688"/>
          <p14:tracePt t="26543" x="6092825" y="3730625"/>
          <p14:tracePt t="26549" x="6084888" y="3730625"/>
          <p14:tracePt t="26556" x="6070600" y="3752850"/>
          <p14:tracePt t="26565" x="6048375" y="3767138"/>
          <p14:tracePt t="26572" x="6024563" y="3775075"/>
          <p14:tracePt t="26578" x="5995988" y="3775075"/>
          <p14:tracePt t="26586" x="5988050" y="3789363"/>
          <p14:tracePt t="26595" x="5973763" y="3789363"/>
          <p14:tracePt t="26601" x="5965825" y="3797300"/>
          <p14:tracePt t="26607" x="5943600" y="3813175"/>
          <p14:tracePt t="26615" x="5927725" y="3819525"/>
          <p14:tracePt t="26622" x="5921375" y="3819525"/>
          <p14:tracePt t="26629" x="5913438" y="3835400"/>
          <p14:tracePt t="26635" x="5891213" y="3841750"/>
          <p14:tracePt t="26643" x="5876925" y="3841750"/>
          <p14:tracePt t="26651" x="5868988" y="3857625"/>
          <p14:tracePt t="26658" x="5846763" y="3863975"/>
          <p14:tracePt t="26665" x="5846763" y="3879850"/>
          <p14:tracePt t="26673" x="5816600" y="3902075"/>
          <p14:tracePt t="26680" x="5808663" y="3910013"/>
          <p14:tracePt t="26686" x="5786438" y="3924300"/>
          <p14:tracePt t="26692" x="5772150" y="3932238"/>
          <p14:tracePt t="26700" x="5749925" y="3946525"/>
          <p14:tracePt t="26709" x="5741988" y="3954463"/>
          <p14:tracePt t="26717" x="5719763" y="3968750"/>
          <p14:tracePt t="26721" x="5705475" y="3976688"/>
          <p14:tracePt t="26730" x="5683250" y="3998913"/>
          <p14:tracePt t="26737" x="5675313" y="3998913"/>
          <p14:tracePt t="26743" x="5661025" y="4013200"/>
          <p14:tracePt t="26751" x="5637213" y="4021138"/>
          <p14:tracePt t="26758" x="5622925" y="4051300"/>
          <p14:tracePt t="26766" x="5614988" y="4057650"/>
          <p14:tracePt t="26772" x="5592763" y="4073525"/>
          <p14:tracePt t="26780" x="5564188" y="4087813"/>
          <p14:tracePt t="26791" x="5556250" y="4095750"/>
          <p14:tracePt t="26793" x="5548313" y="4102100"/>
          <p14:tracePt t="26801" x="5518150" y="4117975"/>
          <p14:tracePt t="26810" x="5511800" y="4117975"/>
          <p14:tracePt t="26816" x="5503863" y="4125913"/>
          <p14:tracePt t="26822" x="5489575" y="4140200"/>
          <p14:tracePt t="26830" x="5481638" y="4148138"/>
          <p14:tracePt t="26835" x="5459413" y="4170363"/>
          <p14:tracePt t="26844" x="5443538" y="4184650"/>
          <p14:tracePt t="26853" x="5421313" y="4206875"/>
          <p14:tracePt t="26858" x="5407025" y="4222750"/>
          <p14:tracePt t="26867" x="5399088" y="4244975"/>
          <p14:tracePt t="26875" x="5392738" y="4251325"/>
          <p14:tracePt t="26881" x="5376863" y="4273550"/>
          <p14:tracePt t="26887" x="5370513" y="4289425"/>
          <p14:tracePt t="26895" x="5340350" y="4295775"/>
          <p14:tracePt t="26903" x="5340350" y="4319588"/>
          <p14:tracePt t="26910" x="5318125" y="4333875"/>
          <p14:tracePt t="26916" x="5310188" y="4348163"/>
          <p14:tracePt t="26923" x="5295900" y="4370388"/>
          <p14:tracePt t="26935" x="5287963" y="4378325"/>
          <p14:tracePt t="26942" x="5273675" y="4386263"/>
          <p14:tracePt t="26946" x="5265738" y="4414838"/>
          <p14:tracePt t="26953" x="5251450" y="4422775"/>
          <p14:tracePt t="26959" x="5243513" y="4445000"/>
          <p14:tracePt t="26967" x="5227638" y="4460875"/>
          <p14:tracePt t="26975" x="5221288" y="4483100"/>
          <p14:tracePt t="26980" x="5191125" y="4489450"/>
          <p14:tracePt t="26991" x="5191125" y="4519613"/>
          <p14:tracePt t="26996" x="5168900" y="4527550"/>
          <p14:tracePt t="27002" x="5154613" y="4557713"/>
          <p14:tracePt t="27008" x="5146675" y="4564063"/>
          <p14:tracePt t="27017" x="5130800" y="4586288"/>
          <p14:tracePt t="27024" x="5124450" y="4602163"/>
          <p14:tracePt t="27031" x="5108575" y="4624388"/>
          <p14:tracePt t="27037" x="5102225" y="4632325"/>
          <p14:tracePt t="27046" x="5086350" y="4646613"/>
          <p14:tracePt t="27052" x="5080000" y="4654550"/>
          <p14:tracePt t="27059" x="5064125" y="4676775"/>
          <p14:tracePt t="27066" x="5057775" y="4691063"/>
          <p14:tracePt t="27076" x="5033963" y="4713288"/>
          <p14:tracePt t="27081" x="5019675" y="4721225"/>
          <p14:tracePt t="27087" x="5011738" y="4735513"/>
          <p14:tracePt t="27095" x="4997450" y="4743450"/>
          <p14:tracePt t="27103" x="4989513" y="4757738"/>
          <p14:tracePt t="27109" x="4975225" y="4779963"/>
          <p14:tracePt t="27115" x="4975225" y="4787900"/>
          <p14:tracePt t="27125" x="4967288" y="4802188"/>
          <p14:tracePt t="27131" x="4960938" y="4810125"/>
          <p14:tracePt t="27137" x="4945063" y="4818063"/>
          <p14:tracePt t="27145" x="4945063" y="4832350"/>
          <p14:tracePt t="27153" x="4937125" y="4840288"/>
          <p14:tracePt t="27162" x="4922838" y="4854575"/>
          <p14:tracePt t="27166" x="4922838" y="4862513"/>
          <p14:tracePt t="27173" x="4914900" y="4870450"/>
          <p14:tracePt t="27181" x="4900613" y="4884738"/>
          <p14:tracePt t="27194" x="4892675" y="4892675"/>
          <p14:tracePt t="27202" x="4886325" y="4906963"/>
          <p14:tracePt t="27215" x="4870450" y="4914900"/>
          <p14:tracePt t="27222" x="4864100" y="4929188"/>
          <p14:tracePt t="27232" x="4848225" y="4937125"/>
          <p14:tracePt t="27246" x="4840288" y="4945063"/>
          <p14:tracePt t="27253" x="4826000" y="4959350"/>
          <p14:tracePt t="27266" x="4818063" y="4967288"/>
          <p14:tracePt t="27274" x="4811713" y="4967288"/>
          <p14:tracePt t="27281" x="4795838" y="4981575"/>
          <p14:tracePt t="27296" x="4789488" y="5003800"/>
          <p14:tracePt t="27301" x="4773613" y="5011738"/>
          <p14:tracePt t="27309" x="4767263" y="5011738"/>
          <p14:tracePt t="27323" x="4759325" y="5018088"/>
          <p14:tracePt t="27336" x="4743450" y="5018088"/>
          <p14:tracePt t="27354" x="4721225" y="5033963"/>
          <p14:tracePt t="27364" x="4714875" y="5041900"/>
          <p14:tracePt t="27372" x="4699000" y="5041900"/>
          <p14:tracePt t="27378" x="4692650" y="5041900"/>
          <p14:tracePt t="27386" x="4692650" y="5056188"/>
          <p14:tracePt t="27393" x="4684713" y="5056188"/>
          <p14:tracePt t="27401" x="4670425" y="5064125"/>
          <p14:tracePt t="27414" x="4662488" y="5064125"/>
          <p14:tracePt t="27423" x="4648200" y="5064125"/>
          <p14:tracePt t="27428" x="4640263" y="5078413"/>
          <p14:tracePt t="27444" x="4624388" y="5086350"/>
          <p14:tracePt t="27451" x="4618038" y="5086350"/>
          <p14:tracePt t="27458" x="4618038" y="5092700"/>
          <p14:tracePt t="27464" x="4610100" y="5092700"/>
          <p14:tracePt t="27473" x="4595813" y="5092700"/>
          <p14:tracePt t="27486" x="4587875" y="5108575"/>
          <p14:tracePt t="27493" x="4573588" y="5108575"/>
          <p14:tracePt t="27501" x="4565650" y="5114925"/>
          <p14:tracePt t="27515" x="4551363" y="5114925"/>
          <p14:tracePt t="27522" x="4543425" y="5114925"/>
          <p14:tracePt t="27529" x="4535488" y="5114925"/>
          <p14:tracePt t="27536" x="4535488" y="5130800"/>
          <p14:tracePt t="27543" x="4521200" y="5130800"/>
          <p14:tracePt t="27550" x="4513263" y="5130800"/>
          <p14:tracePt t="27559" x="4513263" y="5137150"/>
          <p14:tracePt t="27564" x="4498975" y="5137150"/>
          <p14:tracePt t="27573" x="4491038" y="5137150"/>
          <p14:tracePt t="27580" x="4483100" y="5137150"/>
          <p14:tracePt t="27593" x="4468813" y="5137150"/>
          <p14:tracePt t="27600" x="4460875" y="5137150"/>
          <p14:tracePt t="27609" x="4446588" y="5145088"/>
          <p14:tracePt t="27624" x="4438650" y="5145088"/>
          <p14:tracePt t="27637" x="4424363" y="5145088"/>
          <p14:tracePt t="27644" x="4416425" y="5145088"/>
          <p14:tracePt t="27659" x="4408488" y="5160963"/>
          <p14:tracePt t="27664" x="4394200" y="5160963"/>
          <p14:tracePt t="27674" x="4386263" y="5160963"/>
          <p14:tracePt t="27686" x="4371975" y="5160963"/>
          <p14:tracePt t="27693" x="4364038" y="5167313"/>
          <p14:tracePt t="27701" x="4349750" y="5167313"/>
          <p14:tracePt t="27715" x="4341813" y="5167313"/>
          <p14:tracePt t="27723" x="4333875" y="5183188"/>
          <p14:tracePt t="27737" x="4319588" y="5183188"/>
          <p14:tracePt t="27743" x="4311650" y="5183188"/>
          <p14:tracePt t="27759" x="4297363" y="5183188"/>
          <p14:tracePt t="27765" x="4297363" y="5189538"/>
          <p14:tracePt t="27774" x="4289425" y="5189538"/>
          <p14:tracePt t="27779" x="4283075" y="5189538"/>
          <p14:tracePt t="27808" x="4267200" y="5189538"/>
          <p14:tracePt t="27824" x="4260850" y="5189538"/>
          <p14:tracePt t="27844" x="4244975" y="5205413"/>
          <p14:tracePt t="27866" x="4237038" y="5205413"/>
          <p14:tracePt t="27880" x="4222750" y="5205413"/>
          <p14:tracePt t="27894" x="4222750" y="5211763"/>
          <p14:tracePt t="27901" x="4214813" y="5211763"/>
          <p14:tracePt t="27916" x="4214813" y="5219700"/>
          <p14:tracePt t="27925" x="4208463" y="5219700"/>
          <p14:tracePt t="27944" x="4192588" y="5233988"/>
          <p14:tracePt t="27960" x="4186238" y="5241925"/>
          <p14:tracePt t="27974" x="4170363" y="5241925"/>
          <p14:tracePt t="27979" x="4164013" y="5241925"/>
          <p14:tracePt t="27987" x="4148138" y="5257800"/>
          <p14:tracePt t="28001" x="4140200" y="5264150"/>
          <p14:tracePt t="28009" x="4133850" y="5264150"/>
          <p14:tracePt t="28024" x="4117975" y="5264150"/>
          <p14:tracePt t="28030" x="4111625" y="5264150"/>
          <p14:tracePt t="28037" x="4095750" y="5264150"/>
          <p14:tracePt t="28052" x="4089400" y="5264150"/>
          <p14:tracePt t="28059" x="4073525" y="5264150"/>
          <p14:tracePt t="28074" x="4067175" y="5264150"/>
          <p14:tracePt t="28094" x="4059238" y="5264150"/>
          <p14:tracePt t="28109" x="4043363" y="5264150"/>
          <p14:tracePt t="28401" x="4059238" y="5264150"/>
          <p14:tracePt t="28409" x="4103688" y="5233988"/>
          <p14:tracePt t="28418" x="4133850" y="5205413"/>
          <p14:tracePt t="28425" x="4156075" y="5183188"/>
          <p14:tracePt t="28431" x="4214813" y="5137150"/>
          <p14:tracePt t="28442" x="4260850" y="5108575"/>
          <p14:tracePt t="28446" x="4305300" y="5064125"/>
          <p14:tracePt t="28452" x="4371975" y="4995863"/>
          <p14:tracePt t="28459" x="4438650" y="4929188"/>
          <p14:tracePt t="28466" x="4483100" y="4884738"/>
          <p14:tracePt t="28475" x="4543425" y="4840288"/>
          <p14:tracePt t="28480" x="4610100" y="4773613"/>
          <p14:tracePt t="28490" x="4654550" y="4729163"/>
          <p14:tracePt t="28495" x="4699000" y="4683125"/>
          <p14:tracePt t="28503" x="4767263" y="4616450"/>
          <p14:tracePt t="28509" x="4811713" y="4572000"/>
          <p14:tracePt t="28517" x="4833938" y="4549775"/>
          <p14:tracePt t="28526" x="4864100" y="4519613"/>
          <p14:tracePt t="28530" x="4900613" y="4489450"/>
          <p14:tracePt t="28538" x="4930775" y="4467225"/>
          <p14:tracePt t="28545" x="4953000" y="4452938"/>
          <p14:tracePt t="28553" x="4967288" y="4445000"/>
          <p14:tracePt t="28560" x="5005388" y="4414838"/>
          <p14:tracePt t="28567" x="5027613" y="4408488"/>
          <p14:tracePt t="28575" x="5057775" y="4378325"/>
          <p14:tracePt t="28581" x="5080000" y="4364038"/>
          <p14:tracePt t="28590" x="5108575" y="4356100"/>
          <p14:tracePt t="28614" x="5116513" y="4341813"/>
          <p14:tracePt t="28616" x="5168900" y="4319588"/>
          <p14:tracePt t="28623" x="5176838" y="4319588"/>
          <p14:tracePt t="28629" x="5191125" y="4303713"/>
          <p14:tracePt t="28637" x="5199063" y="4295775"/>
          <p14:tracePt t="28644" x="5213350" y="4295775"/>
          <p14:tracePt t="28651" x="5235575" y="4281488"/>
          <p14:tracePt t="28659" x="5235575" y="4273550"/>
          <p14:tracePt t="28665" x="5257800" y="4259263"/>
          <p14:tracePt t="28673" x="5265738" y="4259263"/>
          <p14:tracePt t="28679" x="5280025" y="4251325"/>
          <p14:tracePt t="28687" x="5287963" y="4244975"/>
          <p14:tracePt t="28694" x="5302250" y="4229100"/>
          <p14:tracePt t="28701" x="5310188" y="4229100"/>
          <p14:tracePt t="28709" x="5318125" y="4222750"/>
          <p14:tracePt t="28716" x="5348288" y="4206875"/>
          <p14:tracePt t="28724" x="5370513" y="4206875"/>
          <p14:tracePt t="28730" x="5376863" y="4198938"/>
          <p14:tracePt t="28737" x="5392738" y="4184650"/>
          <p14:tracePt t="28744" x="5421313" y="4176713"/>
          <p14:tracePt t="28753" x="5437188" y="4162425"/>
          <p14:tracePt t="28759" x="5459413" y="4162425"/>
          <p14:tracePt t="28765" x="5481638" y="4154488"/>
          <p14:tracePt t="28774" x="5495925" y="4140200"/>
          <p14:tracePt t="28780" x="5518150" y="4140200"/>
          <p14:tracePt t="28787" x="5540375" y="4125913"/>
          <p14:tracePt t="28794" x="5570538" y="4117975"/>
          <p14:tracePt t="28803" x="5592763" y="4102100"/>
          <p14:tracePt t="28809" x="5614988" y="4102100"/>
          <p14:tracePt t="28815" x="5645150" y="4087813"/>
          <p14:tracePt t="28823" x="5683250" y="4065588"/>
          <p14:tracePt t="28830" x="5705475" y="4065588"/>
          <p14:tracePt t="28837" x="5734050" y="4051300"/>
          <p14:tracePt t="28844" x="5757863" y="4035425"/>
          <p14:tracePt t="28853" x="5786438" y="4013200"/>
          <p14:tracePt t="28860" x="5808663" y="3998913"/>
          <p14:tracePt t="28865" x="5854700" y="3983038"/>
          <p14:tracePt t="28875" x="5876925" y="3954463"/>
          <p14:tracePt t="28880" x="5905500" y="3954463"/>
          <p14:tracePt t="28887" x="5927725" y="3932238"/>
          <p14:tracePt t="28895" x="5988050" y="3902075"/>
          <p14:tracePt t="28903" x="6048375" y="3871913"/>
          <p14:tracePt t="28909" x="6092825" y="3841750"/>
          <p14:tracePt t="28916" x="6137275" y="3813175"/>
          <p14:tracePt t="28926" x="6189663" y="3797300"/>
          <p14:tracePt t="28930" x="6248400" y="3767138"/>
          <p14:tracePt t="28938" x="6315075" y="3722688"/>
          <p14:tracePt t="28945" x="6375400" y="3694113"/>
          <p14:tracePt t="28952" x="6434138" y="3678238"/>
          <p14:tracePt t="28959" x="6464300" y="3648075"/>
          <p14:tracePt t="28966" x="6538913" y="3619500"/>
          <p14:tracePt t="28975" x="6583363" y="3589338"/>
          <p14:tracePt t="28980" x="6643688" y="3559175"/>
          <p14:tracePt t="28989" x="6680200" y="3544888"/>
          <p14:tracePt t="28995" x="6724650" y="3522663"/>
          <p14:tracePt t="29003" x="6762750" y="3506788"/>
          <p14:tracePt t="29009" x="6807200" y="3476625"/>
          <p14:tracePt t="29016" x="6843713" y="3462338"/>
          <p14:tracePt t="29024" x="6889750" y="3432175"/>
          <p14:tracePt t="29030" x="6934200" y="3425825"/>
          <p14:tracePt t="29040" x="6970713" y="3409950"/>
          <p14:tracePt t="29045" x="6992938" y="3395663"/>
          <p14:tracePt t="29053" x="7037388" y="3365500"/>
          <p14:tracePt t="29059" x="7053263" y="3365500"/>
          <p14:tracePt t="29066" x="7075488" y="3357563"/>
          <p14:tracePt t="29075" x="7097713" y="3343275"/>
          <p14:tracePt t="29081" x="7105650" y="3335338"/>
          <p14:tracePt t="29089" x="7127875" y="3335338"/>
          <p14:tracePt t="29096" x="7158038" y="3321050"/>
          <p14:tracePt t="29103" x="7180263" y="3306763"/>
          <p14:tracePt t="29109" x="7208838" y="3306763"/>
          <p14:tracePt t="29116" x="7216775" y="3298825"/>
          <p14:tracePt t="29124" x="7239000" y="3284538"/>
          <p14:tracePt t="29130" x="7261225" y="3276600"/>
          <p14:tracePt t="29139" x="7291388" y="3276600"/>
          <p14:tracePt t="29145" x="7313613" y="3246438"/>
          <p14:tracePt t="29153" x="7343775" y="3232150"/>
          <p14:tracePt t="29160" x="7351713" y="3224213"/>
          <p14:tracePt t="29166" x="7373938" y="3224213"/>
          <p14:tracePt t="29175" x="7388225" y="3209925"/>
          <p14:tracePt t="29181" x="7410450" y="3201988"/>
          <p14:tracePt t="29189" x="7432675" y="3187700"/>
          <p14:tracePt t="29195" x="7448550" y="3187700"/>
          <p14:tracePt t="29203" x="7470775" y="3179763"/>
          <p14:tracePt t="29209" x="7477125" y="3163888"/>
          <p14:tracePt t="29216" x="7485063" y="3157538"/>
          <p14:tracePt t="29225" x="7499350" y="3157538"/>
          <p14:tracePt t="29231" x="7507288" y="3141663"/>
          <p14:tracePt t="29239" x="7521575" y="3135313"/>
          <p14:tracePt t="29245" x="7529513" y="3135313"/>
          <p14:tracePt t="29253" x="7543800" y="3119438"/>
          <p14:tracePt t="29259" x="7551738" y="3119438"/>
          <p14:tracePt t="29266" x="7559675" y="3119438"/>
          <p14:tracePt t="29275" x="7559675" y="3113088"/>
          <p14:tracePt t="29281" x="7573963" y="3113088"/>
          <p14:tracePt t="29289" x="7581900" y="3113088"/>
          <p14:tracePt t="29295" x="7581900" y="3105150"/>
          <p14:tracePt t="29303" x="7596188" y="3105150"/>
          <p14:tracePt t="29317" x="7604125" y="3090863"/>
          <p14:tracePt t="29331" x="7618413" y="3082925"/>
          <p14:tracePt t="29352" x="7626350" y="3082925"/>
          <p14:tracePt t="29376" x="7634288" y="3082925"/>
          <p14:tracePt t="29389" x="7648575" y="3082925"/>
          <p14:tracePt t="29495" x="7648575" y="3068638"/>
          <p14:tracePt t="30146" x="7648575" y="3074988"/>
          <p14:tracePt t="30440" x="7634288" y="2695575"/>
          <p14:tracePt t="30447" x="7604125" y="1981200"/>
          <p14:tracePt t="30455" x="7604125" y="1527175"/>
          <p14:tracePt t="30462" x="7604125" y="1065213"/>
          <p14:tracePt t="30470" x="7604125" y="611188"/>
          <p14:tracePt t="30476" x="7604125" y="20161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5171-F819-021D-C91B-EFA2B77A833B}"/>
              </a:ext>
            </a:extLst>
          </p:cNvPr>
          <p:cNvSpPr>
            <a:spLocks noGrp="1"/>
          </p:cNvSpPr>
          <p:nvPr>
            <p:ph type="title"/>
          </p:nvPr>
        </p:nvSpPr>
        <p:spPr>
          <a:xfrm>
            <a:off x="1348082" y="871193"/>
            <a:ext cx="8825659" cy="706964"/>
          </a:xfrm>
        </p:spPr>
        <p:txBody>
          <a:bodyPr/>
          <a:lstStyle/>
          <a:p>
            <a:r>
              <a:rPr lang="en-US" b="1" dirty="0">
                <a:solidFill>
                  <a:schemeClr val="tx1"/>
                </a:solidFill>
              </a:rPr>
              <a:t>Another way to visually assess the performance of our model</a:t>
            </a:r>
          </a:p>
        </p:txBody>
      </p:sp>
      <p:pic>
        <p:nvPicPr>
          <p:cNvPr id="5" name="Content Placeholder 4">
            <a:extLst>
              <a:ext uri="{FF2B5EF4-FFF2-40B4-BE49-F238E27FC236}">
                <a16:creationId xmlns:a16="http://schemas.microsoft.com/office/drawing/2014/main" id="{2B79E75C-1CBE-2259-88A3-E127F1DA9473}"/>
              </a:ext>
            </a:extLst>
          </p:cNvPr>
          <p:cNvPicPr>
            <a:picLocks noGrp="1" noChangeAspect="1"/>
          </p:cNvPicPr>
          <p:nvPr>
            <p:ph idx="1"/>
          </p:nvPr>
        </p:nvPicPr>
        <p:blipFill>
          <a:blip r:embed="rId4"/>
          <a:stretch>
            <a:fillRect/>
          </a:stretch>
        </p:blipFill>
        <p:spPr>
          <a:xfrm>
            <a:off x="1983716" y="2603500"/>
            <a:ext cx="7168880" cy="3416300"/>
          </a:xfrm>
        </p:spPr>
      </p:pic>
      <p:pic>
        <p:nvPicPr>
          <p:cNvPr id="16" name="Audio 15">
            <a:hlinkClick r:id="" action="ppaction://media"/>
            <a:extLst>
              <a:ext uri="{FF2B5EF4-FFF2-40B4-BE49-F238E27FC236}">
                <a16:creationId xmlns:a16="http://schemas.microsoft.com/office/drawing/2014/main" id="{BE0732B3-7966-06A7-741E-51B8B89C31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12465378"/>
      </p:ext>
    </p:extLst>
  </p:cSld>
  <p:clrMapOvr>
    <a:masterClrMapping/>
  </p:clrMapOvr>
  <mc:AlternateContent xmlns:mc="http://schemas.openxmlformats.org/markup-compatibility/2006" xmlns:p14="http://schemas.microsoft.com/office/powerpoint/2010/main">
    <mc:Choice Requires="p14">
      <p:transition spd="slow" p14:dur="2000" advTm="7572"/>
    </mc:Choice>
    <mc:Fallback xmlns="">
      <p:transition spd="slow" advTm="7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CCB3-F051-A524-8572-42EB442CEDE4}"/>
              </a:ext>
            </a:extLst>
          </p:cNvPr>
          <p:cNvSpPr>
            <a:spLocks noGrp="1"/>
          </p:cNvSpPr>
          <p:nvPr>
            <p:ph type="title"/>
          </p:nvPr>
        </p:nvSpPr>
        <p:spPr>
          <a:xfrm>
            <a:off x="639098" y="629265"/>
            <a:ext cx="6417160" cy="1622322"/>
          </a:xfrm>
        </p:spPr>
        <p:txBody>
          <a:bodyPr>
            <a:normAutofit/>
          </a:bodyPr>
          <a:lstStyle/>
          <a:p>
            <a:r>
              <a:rPr lang="en-US" b="1" kern="1800">
                <a:effectLst/>
                <a:latin typeface="Calibri" panose="020F0502020204030204" pitchFamily="34" charset="0"/>
                <a:ea typeface="Times New Roman" panose="02020603050405020304" pitchFamily="18" charset="0"/>
                <a:cs typeface="Calibri" panose="020F0502020204030204" pitchFamily="34" charset="0"/>
              </a:rPr>
              <a:t>What is an Electric Car?</a:t>
            </a:r>
            <a:br>
              <a:rPr lang="en-US">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6A3DFBC3-DA1F-2E10-0A4A-C5B635784F8B}"/>
              </a:ext>
            </a:extLst>
          </p:cNvPr>
          <p:cNvSpPr>
            <a:spLocks noGrp="1"/>
          </p:cNvSpPr>
          <p:nvPr>
            <p:ph idx="1"/>
          </p:nvPr>
        </p:nvSpPr>
        <p:spPr>
          <a:xfrm>
            <a:off x="639098" y="2418735"/>
            <a:ext cx="6417160" cy="3811740"/>
          </a:xfrm>
        </p:spPr>
        <p:txBody>
          <a:bodyPr anchor="ctr">
            <a:normAutofit/>
          </a:bodyPr>
          <a:lstStyle/>
          <a:p>
            <a:pPr marL="0"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An electric car, battery electric car, or all-electric car is an automobile that is propelled by one or more electric motors, using only energy stored in batteries. Compared to internal combustion engine (ICE) vehicles, electric cars are quieter, have no exhaust emission, and lower emissions overall.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ne or more electric motors, using only energy stored in batteries. Compared to internal combustion engine (ICE) vehicles, electric cars are quieter, have no exhaust emission, and lower emissions overall.</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solidFill>
                <a:schemeClr val="bg1"/>
              </a:solidFill>
              <a:latin typeface="Abadi" panose="020B0604020104020204" pitchFamily="34" charset="0"/>
            </a:endParaRPr>
          </a:p>
        </p:txBody>
      </p:sp>
      <p:pic>
        <p:nvPicPr>
          <p:cNvPr id="7" name="Graphic 6" descr="Electric Car">
            <a:extLst>
              <a:ext uri="{FF2B5EF4-FFF2-40B4-BE49-F238E27FC236}">
                <a16:creationId xmlns:a16="http://schemas.microsoft.com/office/drawing/2014/main" id="{020DBF85-9DF9-6B2C-0997-07F601062F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3579" y="2329355"/>
            <a:ext cx="3679323" cy="4130566"/>
          </a:xfrm>
          <a:prstGeom prst="rect">
            <a:avLst/>
          </a:prstGeom>
        </p:spPr>
      </p:pic>
      <p:pic>
        <p:nvPicPr>
          <p:cNvPr id="42" name="Audio 41">
            <a:hlinkClick r:id="" action="ppaction://media"/>
            <a:extLst>
              <a:ext uri="{FF2B5EF4-FFF2-40B4-BE49-F238E27FC236}">
                <a16:creationId xmlns:a16="http://schemas.microsoft.com/office/drawing/2014/main" id="{CEFB2EA8-C107-C920-D05E-892B69F541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71870" t="-300649" r="-571870" b="-300649"/>
          <a:stretch>
            <a:fillRect/>
          </a:stretch>
        </p:blipFill>
        <p:spPr>
          <a:xfrm>
            <a:off x="9147683" y="5143500"/>
            <a:ext cx="3040633" cy="1714500"/>
          </a:xfrm>
          <a:prstGeom prst="rect">
            <a:avLst/>
          </a:prstGeom>
        </p:spPr>
      </p:pic>
      <p:pic>
        <p:nvPicPr>
          <p:cNvPr id="51" name="Graphic 51">
            <a:extLst>
              <a:ext uri="{FF2B5EF4-FFF2-40B4-BE49-F238E27FC236}">
                <a16:creationId xmlns:a16="http://schemas.microsoft.com/office/drawing/2014/main" id="{3705B01A-0721-3EA4-EAE7-85545A79DF2D}"/>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547124409"/>
      </p:ext>
    </p:extLst>
  </p:cSld>
  <p:clrMapOvr>
    <a:masterClrMapping/>
  </p:clrMapOvr>
  <mc:AlternateContent xmlns:mc="http://schemas.openxmlformats.org/markup-compatibility/2006" xmlns:p14="http://schemas.microsoft.com/office/powerpoint/2010/main">
    <mc:Choice Requires="p14">
      <p:transition spd="slow" p14:dur="2000" advTm="42898"/>
    </mc:Choice>
    <mc:Fallback xmlns="">
      <p:transition spd="slow" advTm="42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A9CB5-C57E-C141-BBC4-CF066FD499D2}"/>
              </a:ext>
            </a:extLst>
          </p:cNvPr>
          <p:cNvSpPr>
            <a:spLocks noGrp="1"/>
          </p:cNvSpPr>
          <p:nvPr>
            <p:ph type="title"/>
          </p:nvPr>
        </p:nvSpPr>
        <p:spPr/>
        <p:txBody>
          <a:bodyPr/>
          <a:lstStyle/>
          <a:p>
            <a:r>
              <a:rPr lang="en-US" dirty="0"/>
              <a:t>                      </a:t>
            </a:r>
            <a:r>
              <a:rPr lang="en-US" b="1" dirty="0">
                <a:solidFill>
                  <a:schemeClr val="tx1"/>
                </a:solidFill>
              </a:rPr>
              <a:t>Calculate R2</a:t>
            </a:r>
          </a:p>
        </p:txBody>
      </p:sp>
      <p:pic>
        <p:nvPicPr>
          <p:cNvPr id="5" name="Content Placeholder 4">
            <a:extLst>
              <a:ext uri="{FF2B5EF4-FFF2-40B4-BE49-F238E27FC236}">
                <a16:creationId xmlns:a16="http://schemas.microsoft.com/office/drawing/2014/main" id="{977AEADC-4D52-C1F1-1996-98C40B3611A2}"/>
              </a:ext>
            </a:extLst>
          </p:cNvPr>
          <p:cNvPicPr>
            <a:picLocks noGrp="1" noChangeAspect="1"/>
          </p:cNvPicPr>
          <p:nvPr>
            <p:ph idx="1"/>
          </p:nvPr>
        </p:nvPicPr>
        <p:blipFill>
          <a:blip r:embed="rId4"/>
          <a:stretch>
            <a:fillRect/>
          </a:stretch>
        </p:blipFill>
        <p:spPr>
          <a:xfrm>
            <a:off x="3099067" y="2603500"/>
            <a:ext cx="4938178" cy="3416300"/>
          </a:xfrm>
        </p:spPr>
      </p:pic>
      <p:pic>
        <p:nvPicPr>
          <p:cNvPr id="18" name="Audio 17">
            <a:hlinkClick r:id="" action="ppaction://media"/>
            <a:extLst>
              <a:ext uri="{FF2B5EF4-FFF2-40B4-BE49-F238E27FC236}">
                <a16:creationId xmlns:a16="http://schemas.microsoft.com/office/drawing/2014/main" id="{BA3B1293-9570-5783-A31F-B02ABC0D26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505594483"/>
      </p:ext>
    </p:extLst>
  </p:cSld>
  <p:clrMapOvr>
    <a:masterClrMapping/>
  </p:clrMapOvr>
  <mc:AlternateContent xmlns:mc="http://schemas.openxmlformats.org/markup-compatibility/2006" xmlns:p14="http://schemas.microsoft.com/office/powerpoint/2010/main">
    <mc:Choice Requires="p14">
      <p:transition spd="slow" p14:dur="2000" advTm="18615"/>
    </mc:Choice>
    <mc:Fallback xmlns="">
      <p:transition spd="slow" advTm="18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571" x="2130425" y="3254375"/>
          <p14:tracePt t="593" x="2144713" y="3238500"/>
          <p14:tracePt t="609" x="2152650" y="3232150"/>
          <p14:tracePt t="629" x="2152650" y="3216275"/>
          <p14:tracePt t="636" x="2166938" y="3209925"/>
          <p14:tracePt t="651" x="2174875" y="3201988"/>
          <p14:tracePt t="658" x="2174875" y="3187700"/>
          <p14:tracePt t="664" x="2182813" y="3179763"/>
          <p14:tracePt t="679" x="2182813" y="3163888"/>
          <p14:tracePt t="687" x="2182813" y="3157538"/>
          <p14:tracePt t="693" x="2197100" y="3141663"/>
          <p14:tracePt t="707" x="2205038" y="3135313"/>
          <p14:tracePt t="714" x="2205038" y="3127375"/>
          <p14:tracePt t="772" x="2205038" y="3135313"/>
          <p14:tracePt t="779" x="2205038" y="3149600"/>
          <p14:tracePt t="787" x="2205038" y="3171825"/>
          <p14:tracePt t="793" x="2205038" y="3194050"/>
          <p14:tracePt t="801" x="2205038" y="3232150"/>
          <p14:tracePt t="808" x="2219325" y="3260725"/>
          <p14:tracePt t="814" x="2249488" y="3321050"/>
          <p14:tracePt t="822" x="2263775" y="3357563"/>
          <p14:tracePt t="828" x="2279650" y="3403600"/>
          <p14:tracePt t="837" x="2286000" y="3425825"/>
          <p14:tracePt t="844" x="2301875" y="3454400"/>
          <p14:tracePt t="850" x="2316163" y="3476625"/>
          <p14:tracePt t="858" x="2316163" y="3484563"/>
          <p14:tracePt t="864" x="2316163" y="3500438"/>
          <p14:tracePt t="873" x="2324100" y="3506788"/>
          <p14:tracePt t="879" x="2324100" y="3522663"/>
          <p14:tracePt t="895" x="2338388" y="3529013"/>
          <p14:tracePt t="901" x="2338388" y="3544888"/>
          <p14:tracePt t="908" x="2346325" y="3544888"/>
          <p14:tracePt t="923" x="2346325" y="3551238"/>
          <p14:tracePt t="929" x="2354263" y="3551238"/>
          <p14:tracePt t="951" x="2368550" y="3551238"/>
          <p14:tracePt t="973" x="2376488" y="3536950"/>
          <p14:tracePt t="988" x="2376488" y="3529013"/>
          <p14:tracePt t="7483" x="2501900" y="3432175"/>
          <p14:tracePt t="7490" x="2659063" y="3335338"/>
          <p14:tracePt t="7498" x="2822575" y="3238500"/>
          <p14:tracePt t="7505" x="3030538" y="3113088"/>
          <p14:tracePt t="7511" x="3187700" y="3008313"/>
          <p14:tracePt t="7519" x="3298825" y="2933700"/>
          <p14:tracePt t="7525" x="3433763" y="2881313"/>
          <p14:tracePt t="7533" x="3522663" y="2828925"/>
          <p14:tracePt t="7540" x="3582988" y="2800350"/>
          <p14:tracePt t="7547" x="3694113" y="2740025"/>
          <p14:tracePt t="7555" x="3754438" y="2695575"/>
          <p14:tracePt t="7562" x="3887788" y="2635250"/>
          <p14:tracePt t="7568" x="4021138" y="2562225"/>
          <p14:tracePt t="7576" x="4178300" y="2516188"/>
          <p14:tracePt t="7583" x="4364038" y="2443163"/>
          <p14:tracePt t="7590" x="4513263" y="2397125"/>
          <p14:tracePt t="7597" x="4743450" y="2316163"/>
          <p14:tracePt t="7605" x="4945063" y="2278063"/>
          <p14:tracePt t="7611" x="5102225" y="2241550"/>
          <p14:tracePt t="7618" x="5280025" y="2197100"/>
          <p14:tracePt t="7626" x="5384800" y="2181225"/>
          <p14:tracePt t="7633" x="5511800" y="2166938"/>
          <p14:tracePt t="7641" x="5614988" y="2144713"/>
          <p14:tracePt t="7647" x="5719763" y="2128838"/>
          <p14:tracePt t="7655" x="5824538" y="2128838"/>
          <p14:tracePt t="7661" x="5876925" y="2128838"/>
          <p14:tracePt t="7668" x="5935663" y="2128838"/>
          <p14:tracePt t="7676" x="6010275" y="2128838"/>
          <p14:tracePt t="7683" x="6048375" y="2128838"/>
          <p14:tracePt t="7690" x="6107113" y="2136775"/>
          <p14:tracePt t="7697" x="6129338" y="2136775"/>
          <p14:tracePt t="7706" x="6167438" y="2136775"/>
          <p14:tracePt t="7711" x="6189663" y="2144713"/>
          <p14:tracePt t="7719" x="6234113" y="2144713"/>
          <p14:tracePt t="7726" x="6240463" y="2159000"/>
          <p14:tracePt t="7734" x="6264275" y="2159000"/>
          <p14:tracePt t="7740" x="6286500" y="2159000"/>
          <p14:tracePt t="7747" x="6300788" y="2166938"/>
          <p14:tracePt t="7755" x="6308725" y="2166938"/>
          <p14:tracePt t="7761" x="6323013" y="2166938"/>
          <p14:tracePt t="7769" x="6330950" y="2181225"/>
          <p14:tracePt t="7776" x="6345238" y="2181225"/>
          <p14:tracePt t="7784" x="6353175" y="2189163"/>
          <p14:tracePt t="7790" x="6361113" y="2189163"/>
          <p14:tracePt t="7797" x="6375400" y="2189163"/>
          <p14:tracePt t="7805" x="6397625" y="2203450"/>
          <p14:tracePt t="7811" x="6419850" y="2211388"/>
          <p14:tracePt t="7819" x="6450013" y="2225675"/>
          <p14:tracePt t="7826" x="6486525" y="2241550"/>
          <p14:tracePt t="7833" x="6546850" y="2271713"/>
          <p14:tracePt t="7840" x="6613525" y="2300288"/>
          <p14:tracePt t="7847" x="6673850" y="2330450"/>
          <p14:tracePt t="7855" x="6724650" y="2346325"/>
          <p14:tracePt t="7862" x="6792913" y="2374900"/>
          <p14:tracePt t="7870" x="6829425" y="2405063"/>
          <p14:tracePt t="7877" x="6889750" y="2419350"/>
          <p14:tracePt t="7883" x="6934200" y="2449513"/>
          <p14:tracePt t="7890" x="6956425" y="2457450"/>
          <p14:tracePt t="7897" x="7000875" y="2487613"/>
          <p14:tracePt t="7905" x="7023100" y="2501900"/>
          <p14:tracePt t="7912" x="7045325" y="2516188"/>
          <p14:tracePt t="7920" x="7075488" y="2524125"/>
          <p14:tracePt t="7926" x="7112000" y="2538413"/>
          <p14:tracePt t="7933" x="7127875" y="2546350"/>
          <p14:tracePt t="7940" x="7150100" y="2562225"/>
          <p14:tracePt t="7947" x="7186613" y="2576513"/>
          <p14:tracePt t="7955" x="7216775" y="2598738"/>
          <p14:tracePt t="7962" x="7224713" y="2613025"/>
          <p14:tracePt t="7970" x="7254875" y="2620963"/>
          <p14:tracePt t="7976" x="7277100" y="2635250"/>
          <p14:tracePt t="7985" x="7283450" y="2651125"/>
          <p14:tracePt t="7990" x="7313613" y="2659063"/>
          <p14:tracePt t="7997" x="7321550" y="2673350"/>
          <p14:tracePt t="8005" x="7327900" y="2681288"/>
          <p14:tracePt t="8012" x="7343775" y="2687638"/>
          <p14:tracePt t="8020" x="7351713" y="2687638"/>
          <p14:tracePt t="8026" x="7373938" y="2703513"/>
          <p14:tracePt t="8033" x="7373938" y="2709863"/>
          <p14:tracePt t="8040" x="7388225" y="2725738"/>
          <p14:tracePt t="8047" x="7396163" y="2725738"/>
          <p14:tracePt t="8055" x="7396163" y="2732088"/>
          <p14:tracePt t="8063" x="7410450" y="2747963"/>
          <p14:tracePt t="8070" x="7418388" y="2755900"/>
          <p14:tracePt t="8076" x="7424738" y="2755900"/>
          <p14:tracePt t="8085" x="7424738" y="2762250"/>
          <p14:tracePt t="8090" x="7440613" y="2778125"/>
          <p14:tracePt t="8105" x="7440613" y="2784475"/>
          <p14:tracePt t="8112" x="7448550" y="2800350"/>
          <p14:tracePt t="8120" x="7448550" y="2806700"/>
          <p14:tracePt t="8126" x="7462838" y="2806700"/>
          <p14:tracePt t="8134" x="7462838" y="2822575"/>
          <p14:tracePt t="8140" x="7462838" y="2828925"/>
          <p14:tracePt t="8147" x="7462838" y="2836863"/>
          <p14:tracePt t="8155" x="7470775" y="2836863"/>
          <p14:tracePt t="8162" x="7470775" y="2851150"/>
          <p14:tracePt t="8170" x="7485063" y="2859088"/>
          <p14:tracePt t="8184" x="7485063" y="2874963"/>
          <p14:tracePt t="8191" x="7493000" y="2881313"/>
          <p14:tracePt t="8198" x="7493000" y="2897188"/>
          <p14:tracePt t="8213" x="7499350" y="2903538"/>
          <p14:tracePt t="8220" x="7499350" y="2911475"/>
          <p14:tracePt t="8226" x="7515225" y="2925763"/>
          <p14:tracePt t="8247" x="7515225" y="2933700"/>
          <p14:tracePt t="8255" x="7515225" y="2947988"/>
          <p14:tracePt t="8276" x="7515225" y="2955925"/>
          <p14:tracePt t="8291" x="7515225" y="2971800"/>
          <p14:tracePt t="8297" x="7515225" y="2978150"/>
          <p14:tracePt t="8307" x="7515225" y="2986088"/>
          <p14:tracePt t="8321" x="7515225" y="3000375"/>
          <p14:tracePt t="8326" x="7515225" y="3008313"/>
          <p14:tracePt t="8348" x="7515225" y="3022600"/>
          <p14:tracePt t="8356" x="7515225" y="3030538"/>
          <p14:tracePt t="8370" x="7515225" y="3038475"/>
          <p14:tracePt t="8377" x="7515225" y="3052763"/>
          <p14:tracePt t="8384" x="7515225" y="3060700"/>
          <p14:tracePt t="8392" x="7507288" y="3060700"/>
          <p14:tracePt t="8398" x="7507288" y="3074988"/>
          <p14:tracePt t="8406" x="7507288" y="3082925"/>
          <p14:tracePt t="8413" x="7499350" y="3082925"/>
          <p14:tracePt t="8420" x="7499350" y="3097213"/>
          <p14:tracePt t="8441" x="7493000" y="3097213"/>
          <p14:tracePt t="8448" x="7493000" y="3105150"/>
          <p14:tracePt t="8456" x="7477125" y="3105150"/>
          <p14:tracePt t="8467" x="7477125" y="3113088"/>
          <p14:tracePt t="8477" x="7470775" y="3113088"/>
          <p14:tracePt t="8491" x="7470775" y="3127375"/>
          <p14:tracePt t="8498" x="7454900" y="3127375"/>
          <p14:tracePt t="8506" x="7454900" y="3135313"/>
          <p14:tracePt t="8513" x="7448550" y="3135313"/>
          <p14:tracePt t="8520" x="7448550" y="3149600"/>
          <p14:tracePt t="8541" x="7432675" y="3149600"/>
          <p14:tracePt t="8548" x="7432675" y="3157538"/>
          <p14:tracePt t="8556" x="7424738" y="3157538"/>
          <p14:tracePt t="8570" x="7418388" y="3157538"/>
          <p14:tracePt t="8591" x="7402513" y="3157538"/>
          <p14:tracePt t="8613" x="7396163" y="3157538"/>
          <p14:tracePt t="8627" x="7380288" y="3157538"/>
          <p14:tracePt t="8648" x="7373938" y="3157538"/>
          <p14:tracePt t="8656" x="7358063" y="3157538"/>
          <p14:tracePt t="8670" x="7351713" y="3157538"/>
          <p14:tracePt t="8684" x="7343775" y="3157538"/>
          <p14:tracePt t="8691" x="7327900" y="3157538"/>
          <p14:tracePt t="8699" x="7321550" y="3157538"/>
          <p14:tracePt t="8713" x="7305675" y="3157538"/>
          <p14:tracePt t="8734" x="7299325" y="3157538"/>
          <p14:tracePt t="8750" x="7291388" y="3157538"/>
          <p14:tracePt t="8763" x="7277100" y="3157538"/>
          <p14:tracePt t="8785" x="7269163" y="3157538"/>
          <p14:tracePt t="8806" x="7254875" y="3157538"/>
          <p14:tracePt t="8828" x="7246938" y="3157538"/>
          <p14:tracePt t="8899" x="7231063" y="3157538"/>
          <p14:tracePt t="8949" x="7224713" y="3157538"/>
          <p14:tracePt t="8977" x="7216775" y="3157538"/>
          <p14:tracePt t="9020" x="7202488" y="3157538"/>
          <p14:tracePt t="9070" x="7194550" y="3157538"/>
          <p14:tracePt t="9128" x="7180263" y="3157538"/>
          <p14:tracePt t="9149" x="7172325" y="3157538"/>
          <p14:tracePt t="9178" x="7158038" y="3157538"/>
          <p14:tracePt t="9199" x="7150100" y="3157538"/>
          <p14:tracePt t="9228" x="7142163" y="3157538"/>
          <p14:tracePt t="10916" x="7127875" y="3157538"/>
          <p14:tracePt t="10959" x="7119938" y="3157538"/>
          <p14:tracePt t="11009" x="7105650" y="3141663"/>
          <p14:tracePt t="11045" x="7105650" y="3135313"/>
          <p14:tracePt t="11803" x="7097713" y="3135313"/>
          <p14:tracePt t="11825" x="7083425" y="3135313"/>
          <p14:tracePt t="11853" x="7075488" y="3135313"/>
          <p14:tracePt t="11875" x="7067550" y="3135313"/>
          <p14:tracePt t="11896" x="7053263" y="3135313"/>
          <p14:tracePt t="11910" x="7045325" y="3135313"/>
          <p14:tracePt t="11932" x="7031038" y="3135313"/>
          <p14:tracePt t="11953" x="7023100" y="3135313"/>
          <p14:tracePt t="11974" x="7015163" y="3135313"/>
          <p14:tracePt t="11997" x="7000875" y="3135313"/>
          <p14:tracePt t="12011" x="6992938" y="3135313"/>
          <p14:tracePt t="12031" x="6978650" y="3135313"/>
          <p14:tracePt t="12089" x="6970713" y="3135313"/>
          <p14:tracePt t="12104" x="6956425" y="3135313"/>
          <p14:tracePt t="12125" x="6948488" y="3135313"/>
          <p14:tracePt t="12146" x="6940550" y="3135313"/>
          <p14:tracePt t="12175" x="6926263" y="3135313"/>
          <p14:tracePt t="12196" x="6918325" y="3135313"/>
          <p14:tracePt t="12211" x="6904038" y="3135313"/>
          <p14:tracePt t="12233" x="6896100" y="3135313"/>
          <p14:tracePt t="12254" x="6881813" y="3135313"/>
          <p14:tracePt t="12268" x="6873875" y="3135313"/>
          <p14:tracePt t="12297" x="6867525" y="3135313"/>
          <p14:tracePt t="12304" x="6867525" y="3119438"/>
          <p14:tracePt t="12310" x="6851650" y="3119438"/>
          <p14:tracePt t="12332" x="6843713" y="3119438"/>
          <p14:tracePt t="12354" x="6829425" y="3119438"/>
          <p14:tracePt t="12375" x="6821488" y="3119438"/>
          <p14:tracePt t="12390" x="6815138" y="3119438"/>
          <p14:tracePt t="12420" x="6799263" y="3119438"/>
          <p14:tracePt t="12432" x="6792913" y="3119438"/>
          <p14:tracePt t="12461" x="6777038" y="3119438"/>
          <p14:tracePt t="12525" x="6770688" y="3119438"/>
          <p14:tracePt t="12761" x="6754813" y="3119438"/>
          <p14:tracePt t="12776" x="6748463" y="3119438"/>
          <p14:tracePt t="12804" x="6740525" y="3119438"/>
          <p14:tracePt t="12826" x="6724650" y="3119438"/>
          <p14:tracePt t="12840" x="6718300" y="3119438"/>
          <p14:tracePt t="12855" x="6718300" y="3113088"/>
          <p14:tracePt t="12871" x="6702425" y="3113088"/>
          <p14:tracePt t="12884" x="6696075" y="3113088"/>
          <p14:tracePt t="12905" x="6680200" y="3113088"/>
          <p14:tracePt t="12927" x="6673850" y="3113088"/>
          <p14:tracePt t="12947" x="6665913" y="3113088"/>
          <p14:tracePt t="13198" x="6651625" y="3113088"/>
          <p14:tracePt t="13213" x="6643688" y="3113088"/>
          <p14:tracePt t="13241" x="6627813" y="3113088"/>
          <p14:tracePt t="13255" x="6621463" y="3113088"/>
          <p14:tracePt t="13277" x="6605588" y="3113088"/>
          <p14:tracePt t="13291" x="6605588" y="3105150"/>
          <p14:tracePt t="13313" x="6605588" y="3090863"/>
          <p14:tracePt t="13327" x="6605588" y="3082925"/>
          <p14:tracePt t="13348" x="6605588" y="3068638"/>
          <p14:tracePt t="13371" x="6605588" y="3060700"/>
          <p14:tracePt t="13391" x="6605588" y="3044825"/>
          <p14:tracePt t="13427" x="6605588" y="3038475"/>
          <p14:tracePt t="13448" x="6605588" y="3030538"/>
          <p14:tracePt t="13470" x="6605588" y="3016250"/>
          <p14:tracePt t="13491" x="6605588" y="3008313"/>
          <p14:tracePt t="13499" x="6613525" y="3008313"/>
          <p14:tracePt t="13506" x="6613525" y="2994025"/>
          <p14:tracePt t="13520" x="6613525" y="2986088"/>
          <p14:tracePt t="13534" x="6621463" y="2986088"/>
          <p14:tracePt t="13549" x="6635750" y="2978150"/>
          <p14:tracePt t="13563" x="6635750" y="2963863"/>
          <p14:tracePt t="13571" x="6643688" y="2963863"/>
          <p14:tracePt t="13577" x="6643688" y="2955925"/>
          <p14:tracePt t="13585" x="6643688" y="2941638"/>
          <p14:tracePt t="13591" x="6657975" y="2933700"/>
          <p14:tracePt t="13607" x="6665913" y="2919413"/>
          <p14:tracePt t="13613" x="6665913" y="2911475"/>
          <p14:tracePt t="13621" x="6665913" y="2903538"/>
          <p14:tracePt t="13628" x="6673850" y="2889250"/>
          <p14:tracePt t="13634" x="6673850" y="2881313"/>
          <p14:tracePt t="13641" x="6688138" y="2867025"/>
          <p14:tracePt t="13649" x="6696075" y="2859088"/>
          <p14:tracePt t="13657" x="6710363" y="2844800"/>
          <p14:tracePt t="13663" x="6710363" y="2836863"/>
          <p14:tracePt t="13671" x="6718300" y="2814638"/>
          <p14:tracePt t="13677" x="6732588" y="2814638"/>
          <p14:tracePt t="13684" x="6754813" y="2792413"/>
          <p14:tracePt t="13692" x="6762750" y="2778125"/>
          <p14:tracePt t="13699" x="6792913" y="2755900"/>
          <p14:tracePt t="13706" x="6799263" y="2747963"/>
          <p14:tracePt t="13713" x="6821488" y="2717800"/>
          <p14:tracePt t="13721" x="6867525" y="2709863"/>
          <p14:tracePt t="13727" x="6873875" y="2695575"/>
          <p14:tracePt t="13735" x="6911975" y="2673350"/>
          <p14:tracePt t="13742" x="6934200" y="2659063"/>
          <p14:tracePt t="13749" x="6964363" y="2643188"/>
          <p14:tracePt t="13756" x="6970713" y="2635250"/>
          <p14:tracePt t="13763" x="6986588" y="2628900"/>
          <p14:tracePt t="13770" x="7008813" y="2628900"/>
          <p14:tracePt t="13778" x="7015163" y="2613025"/>
          <p14:tracePt t="13785" x="7037388" y="2613025"/>
          <p14:tracePt t="13792" x="7053263" y="2606675"/>
          <p14:tracePt t="13799" x="7061200" y="2606675"/>
          <p14:tracePt t="13806" x="7067550" y="2590800"/>
          <p14:tracePt t="13813" x="7083425" y="2590800"/>
          <p14:tracePt t="13821" x="7105650" y="2590800"/>
          <p14:tracePt t="13827" x="7112000" y="2590800"/>
          <p14:tracePt t="13834" x="7127875" y="2584450"/>
          <p14:tracePt t="13842" x="7134225" y="2584450"/>
          <p14:tracePt t="13849" x="7150100" y="2584450"/>
          <p14:tracePt t="13856" x="7158038" y="2584450"/>
          <p14:tracePt t="13864" x="7164388" y="2584450"/>
          <p14:tracePt t="13871" x="7180263" y="2584450"/>
          <p14:tracePt t="13886" x="7202488" y="2584450"/>
          <p14:tracePt t="13899" x="7224713" y="2584450"/>
          <p14:tracePt t="13906" x="7231063" y="2584450"/>
          <p14:tracePt t="13913" x="7246938" y="2584450"/>
          <p14:tracePt t="13921" x="7254875" y="2584450"/>
          <p14:tracePt t="13927" x="7269163" y="2584450"/>
          <p14:tracePt t="13936" x="7277100" y="2584450"/>
          <p14:tracePt t="13942" x="7291388" y="2584450"/>
          <p14:tracePt t="13949" x="7299325" y="2584450"/>
          <p14:tracePt t="13956" x="7305675" y="2584450"/>
          <p14:tracePt t="13964" x="7321550" y="2584450"/>
          <p14:tracePt t="13971" x="7327900" y="2584450"/>
          <p14:tracePt t="13977" x="7343775" y="2584450"/>
          <p14:tracePt t="13986" x="7351713" y="2584450"/>
          <p14:tracePt t="13999" x="7366000" y="2584450"/>
          <p14:tracePt t="14006" x="7373938" y="2584450"/>
          <p14:tracePt t="14021" x="7380288" y="2584450"/>
          <p14:tracePt t="14028" x="7396163" y="2584450"/>
          <p14:tracePt t="14043" x="7402513" y="2584450"/>
          <p14:tracePt t="14071" x="7418388" y="2584450"/>
          <p14:tracePt t="14078" x="7418388" y="2598738"/>
          <p14:tracePt t="14086" x="7424738" y="2598738"/>
          <p14:tracePt t="14092" x="7424738" y="2606675"/>
          <p14:tracePt t="14100" x="7432675" y="2606675"/>
          <p14:tracePt t="14113" x="7432675" y="2620963"/>
          <p14:tracePt t="14128" x="7448550" y="2620963"/>
          <p14:tracePt t="14136" x="7448550" y="2628900"/>
          <p14:tracePt t="14142" x="7454900" y="2628900"/>
          <p14:tracePt t="14149" x="7454900" y="2635250"/>
          <p14:tracePt t="14157" x="7470775" y="2635250"/>
          <p14:tracePt t="14164" x="7477125" y="2635250"/>
          <p14:tracePt t="14172" x="7477125" y="2651125"/>
          <p14:tracePt t="14178" x="7493000" y="2659063"/>
          <p14:tracePt t="14186" x="7493000" y="2673350"/>
          <p14:tracePt t="14200" x="7499350" y="2681288"/>
          <p14:tracePt t="14207" x="7499350" y="2695575"/>
          <p14:tracePt t="14221" x="7507288" y="2703513"/>
          <p14:tracePt t="14236" x="7521575" y="2703513"/>
          <p14:tracePt t="14242" x="7521575" y="2709863"/>
          <p14:tracePt t="14264" x="7529513" y="2725738"/>
          <p14:tracePt t="14279" x="7529513" y="2732088"/>
          <p14:tracePt t="14300" x="7529513" y="2747963"/>
          <p14:tracePt t="14314" x="7529513" y="2755900"/>
          <p14:tracePt t="14322" x="7529513" y="2770188"/>
          <p14:tracePt t="14343" x="7529513" y="2778125"/>
          <p14:tracePt t="14364" x="7529513" y="2784475"/>
          <p14:tracePt t="14379" x="7529513" y="2800350"/>
          <p14:tracePt t="14393" x="7529513" y="2806700"/>
          <p14:tracePt t="14414" x="7529513" y="2822575"/>
          <p14:tracePt t="14436" x="7529513" y="2828925"/>
          <p14:tracePt t="14457" x="7529513" y="2844800"/>
          <p14:tracePt t="14472" x="7529513" y="2851150"/>
          <p14:tracePt t="14493" x="7529513" y="2859088"/>
          <p14:tracePt t="14515" x="7529513" y="2874963"/>
          <p14:tracePt t="14572" x="7529513" y="2881313"/>
          <p14:tracePt t="14615" x="7529513" y="2897188"/>
          <p14:tracePt t="14629" x="7515225" y="2897188"/>
          <p14:tracePt t="14651" x="7515225" y="2903538"/>
          <p14:tracePt t="14657" x="7507288" y="2903538"/>
          <p14:tracePt t="14673" x="7507288" y="2911475"/>
          <p14:tracePt t="14679" x="7499350" y="2911475"/>
          <p14:tracePt t="14708" x="7499350" y="2925763"/>
          <p14:tracePt t="14716" x="7485063" y="2925763"/>
          <p14:tracePt t="14729" x="7485063" y="2933700"/>
          <p14:tracePt t="14758" x="7477125" y="2933700"/>
          <p14:tracePt t="14808" x="7462838" y="2933700"/>
          <p14:tracePt t="14829" x="7462838" y="2947988"/>
          <p14:tracePt t="14851" x="7454900" y="2947988"/>
          <p14:tracePt t="14865" x="7454900" y="2955925"/>
          <p14:tracePt t="14872" x="7440613" y="2955925"/>
          <p14:tracePt t="14908" x="7432675" y="2955925"/>
          <p14:tracePt t="14923" x="7424738" y="2971800"/>
          <p14:tracePt t="14943" x="7410450" y="2971800"/>
          <p14:tracePt t="14965" x="7402513" y="2978150"/>
          <p14:tracePt t="14988" x="7388225" y="2978150"/>
          <p14:tracePt t="15002" x="7380288" y="2978150"/>
          <p14:tracePt t="15022" x="7373938" y="2978150"/>
          <p14:tracePt t="15044" x="7358063" y="2978150"/>
          <p14:tracePt t="15072" x="7351713" y="2978150"/>
          <p14:tracePt t="15087" x="7335838" y="2978150"/>
          <p14:tracePt t="15102" x="7327900" y="2978150"/>
          <p14:tracePt t="15109" x="7313613" y="2978150"/>
          <p14:tracePt t="15122" x="7305675" y="2978150"/>
          <p14:tracePt t="15130" x="7299325" y="2978150"/>
          <p14:tracePt t="15152" x="7283450" y="2978150"/>
          <p14:tracePt t="15158" x="7277100" y="2978150"/>
          <p14:tracePt t="15172" x="7261225" y="2978150"/>
          <p14:tracePt t="15194" x="7254875" y="2978150"/>
          <p14:tracePt t="15202" x="7239000" y="2978150"/>
          <p14:tracePt t="15216" x="7231063" y="2978150"/>
          <p14:tracePt t="15230" x="7224713" y="2978150"/>
          <p14:tracePt t="15238" x="7208838" y="2978150"/>
          <p14:tracePt t="15252" x="7202488" y="2978150"/>
          <p14:tracePt t="15258" x="7186613" y="2978150"/>
          <p14:tracePt t="15265" x="7180263" y="2978150"/>
          <p14:tracePt t="15280" x="7172325" y="2978150"/>
          <p14:tracePt t="15287" x="7158038" y="2978150"/>
          <p14:tracePt t="15294" x="7150100" y="2978150"/>
          <p14:tracePt t="15308" x="7134225" y="2978150"/>
          <p14:tracePt t="15316" x="7127875" y="2978150"/>
          <p14:tracePt t="15338" x="7112000" y="2978150"/>
          <p14:tracePt t="15345" x="7105650" y="2978150"/>
          <p14:tracePt t="15359" x="7097713" y="2978150"/>
          <p14:tracePt t="15380" x="7083425" y="2978150"/>
          <p14:tracePt t="15402" x="7075488" y="2978150"/>
          <p14:tracePt t="15409" x="7061200" y="2978150"/>
          <p14:tracePt t="15439" x="7053263" y="2978150"/>
          <p14:tracePt t="15453" x="7037388" y="2963863"/>
          <p14:tracePt t="15465" x="7031038" y="2963863"/>
          <p14:tracePt t="15489" x="7023100" y="2963863"/>
          <p14:tracePt t="15495" x="7023100" y="2955925"/>
          <p14:tracePt t="15502" x="7008813" y="2955925"/>
          <p14:tracePt t="15509" x="7008813" y="2941638"/>
          <p14:tracePt t="15523" x="7000875" y="2941638"/>
          <p14:tracePt t="15545" x="6986588" y="2941638"/>
          <p14:tracePt t="15566" x="6978650" y="2941638"/>
          <p14:tracePt t="15589" x="6964363" y="2941638"/>
          <p14:tracePt t="15652" x="6956425" y="2933700"/>
          <p14:tracePt t="15716" x="6948488" y="2933700"/>
          <p14:tracePt t="15781" x="6934200" y="2933700"/>
          <p14:tracePt t="16804" x="6934200" y="2919413"/>
          <p14:tracePt t="16868" x="6926263" y="2919413"/>
          <p14:tracePt t="16904" x="6926263" y="2911475"/>
          <p14:tracePt t="16933" x="6926263" y="2903538"/>
          <p14:tracePt t="17006" x="6926263" y="2889250"/>
          <p14:tracePt t="17061" x="6926263" y="2881313"/>
          <p14:tracePt t="17069" x="6911975" y="2881313"/>
          <p14:tracePt t="17083" x="6911975" y="2867025"/>
          <p14:tracePt t="17106" x="6911975" y="2859088"/>
          <p14:tracePt t="17120" x="6911975" y="2851150"/>
          <p14:tracePt t="17140" x="6911975" y="2836863"/>
          <p14:tracePt t="17148" x="6911975" y="2828925"/>
          <p14:tracePt t="17157" x="6911975" y="2814638"/>
          <p14:tracePt t="17161" x="6911975" y="2806700"/>
          <p14:tracePt t="17169" x="6904038" y="2792413"/>
          <p14:tracePt t="17176" x="6904038" y="2770188"/>
          <p14:tracePt t="17183" x="6904038" y="2732088"/>
          <p14:tracePt t="17190" x="6889750" y="2695575"/>
          <p14:tracePt t="17198" x="6889750" y="2635250"/>
          <p14:tracePt t="17205" x="6873875" y="2598738"/>
          <p14:tracePt t="17212" x="6873875" y="2501900"/>
          <p14:tracePt t="17219" x="6873875" y="2465388"/>
          <p14:tracePt t="17226" x="6873875" y="2405063"/>
          <p14:tracePt t="17233" x="6873875" y="2368550"/>
          <p14:tracePt t="17240" x="6859588" y="2322513"/>
          <p14:tracePt t="17249" x="6859588" y="2286000"/>
          <p14:tracePt t="17255" x="6851650" y="2271713"/>
          <p14:tracePt t="17262" x="6851650" y="2249488"/>
          <p14:tracePt t="17269" x="6851650" y="2241550"/>
          <p14:tracePt t="17276" x="6851650" y="2233613"/>
          <p14:tracePt t="17284" x="6843713" y="2219325"/>
          <p14:tracePt t="17291" x="6843713" y="2211388"/>
          <p14:tracePt t="17492" x="6821488" y="2003425"/>
          <p14:tracePt t="17500" x="6807200" y="1697038"/>
          <p14:tracePt t="17507" x="6807200" y="1430338"/>
          <p14:tracePt t="17512" x="6777038" y="930275"/>
          <p14:tracePt t="17520" x="6777038" y="573088"/>
          <p14:tracePt t="17526" x="6754813" y="30480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0580-78E2-3222-E053-3F41C13D4803}"/>
              </a:ext>
            </a:extLst>
          </p:cNvPr>
          <p:cNvSpPr>
            <a:spLocks noGrp="1"/>
          </p:cNvSpPr>
          <p:nvPr>
            <p:ph type="title"/>
          </p:nvPr>
        </p:nvSpPr>
        <p:spPr/>
        <p:txBody>
          <a:bodyPr/>
          <a:lstStyle/>
          <a:p>
            <a:r>
              <a:rPr lang="en-US" b="1" dirty="0">
                <a:solidFill>
                  <a:schemeClr val="tx1"/>
                </a:solidFill>
              </a:rPr>
              <a:t>            logistic regression model</a:t>
            </a:r>
          </a:p>
        </p:txBody>
      </p:sp>
      <p:pic>
        <p:nvPicPr>
          <p:cNvPr id="5" name="Content Placeholder 4">
            <a:extLst>
              <a:ext uri="{FF2B5EF4-FFF2-40B4-BE49-F238E27FC236}">
                <a16:creationId xmlns:a16="http://schemas.microsoft.com/office/drawing/2014/main" id="{A3D82704-5305-755A-7B89-BF77E7D96F91}"/>
              </a:ext>
            </a:extLst>
          </p:cNvPr>
          <p:cNvPicPr>
            <a:picLocks noGrp="1" noChangeAspect="1"/>
          </p:cNvPicPr>
          <p:nvPr>
            <p:ph idx="1"/>
          </p:nvPr>
        </p:nvPicPr>
        <p:blipFill>
          <a:blip r:embed="rId4"/>
          <a:stretch>
            <a:fillRect/>
          </a:stretch>
        </p:blipFill>
        <p:spPr>
          <a:xfrm>
            <a:off x="3863769" y="2603500"/>
            <a:ext cx="3408775" cy="3416300"/>
          </a:xfrm>
        </p:spPr>
      </p:pic>
      <p:pic>
        <p:nvPicPr>
          <p:cNvPr id="15" name="Audio 14">
            <a:hlinkClick r:id="" action="ppaction://media"/>
            <a:extLst>
              <a:ext uri="{FF2B5EF4-FFF2-40B4-BE49-F238E27FC236}">
                <a16:creationId xmlns:a16="http://schemas.microsoft.com/office/drawing/2014/main" id="{402BAD47-9772-2CD3-5980-2966B302D5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802792584"/>
      </p:ext>
    </p:extLst>
  </p:cSld>
  <p:clrMapOvr>
    <a:masterClrMapping/>
  </p:clrMapOvr>
  <mc:AlternateContent xmlns:mc="http://schemas.openxmlformats.org/markup-compatibility/2006" xmlns:p14="http://schemas.microsoft.com/office/powerpoint/2010/main">
    <mc:Choice Requires="p14">
      <p:transition spd="slow" p14:dur="2000" advTm="17785"/>
    </mc:Choice>
    <mc:Fallback xmlns="">
      <p:transition spd="slow" advTm="17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4341" x="8467725" y="3722688"/>
          <p14:tracePt t="4356" x="8461375" y="3722688"/>
          <p14:tracePt t="4362" x="8461375" y="3716338"/>
          <p14:tracePt t="4378" x="8445500" y="3708400"/>
          <p14:tracePt t="4384" x="8445500" y="3694113"/>
          <p14:tracePt t="4392" x="8445500" y="3686175"/>
          <p14:tracePt t="4398" x="8437563" y="3686175"/>
          <p14:tracePt t="4406" x="8437563" y="3670300"/>
          <p14:tracePt t="4413" x="8437563" y="3663950"/>
          <p14:tracePt t="4420" x="8423275" y="3625850"/>
          <p14:tracePt t="4427" x="8408988" y="3603625"/>
          <p14:tracePt t="4443" x="8386763" y="3536950"/>
          <p14:tracePt t="4448" x="8370888" y="3492500"/>
          <p14:tracePt t="4456" x="8356600" y="3470275"/>
          <p14:tracePt t="4464" x="8340725" y="3425825"/>
          <p14:tracePt t="4470" x="8326438" y="3373438"/>
          <p14:tracePt t="4477" x="8312150" y="3328988"/>
          <p14:tracePt t="4484" x="8281988" y="3268663"/>
          <p14:tracePt t="4491" x="8274050" y="3232150"/>
          <p14:tracePt t="4498" x="8259763" y="3171825"/>
          <p14:tracePt t="4507" x="8229600" y="3135313"/>
          <p14:tracePt t="4514" x="8199438" y="3090863"/>
          <p14:tracePt t="4520" x="8170863" y="3030538"/>
          <p14:tracePt t="4528" x="8148638" y="2986088"/>
          <p14:tracePt t="4534" x="8132763" y="2947988"/>
          <p14:tracePt t="4542" x="8102600" y="2903538"/>
          <p14:tracePt t="4548" x="8074025" y="2881313"/>
          <p14:tracePt t="4556" x="8051800" y="2836863"/>
          <p14:tracePt t="4563" x="8021638" y="2814638"/>
          <p14:tracePt t="4570" x="7991475" y="2770188"/>
          <p14:tracePt t="4577" x="7983538" y="2740025"/>
          <p14:tracePt t="4584" x="7954963" y="2717800"/>
          <p14:tracePt t="4592" x="7924800" y="2673350"/>
          <p14:tracePt t="4599" x="7916863" y="2651125"/>
          <p14:tracePt t="4606" x="7886700" y="2635250"/>
          <p14:tracePt t="4613" x="7864475" y="2598738"/>
          <p14:tracePt t="4620" x="7834313" y="2568575"/>
          <p14:tracePt t="4628" x="7812088" y="2554288"/>
          <p14:tracePt t="4634" x="7797800" y="2532063"/>
          <p14:tracePt t="4642" x="7753350" y="2501900"/>
          <p14:tracePt t="4649" x="7731125" y="2479675"/>
          <p14:tracePt t="4656" x="7700963" y="2465388"/>
          <p14:tracePt t="4663" x="7678738" y="2435225"/>
          <p14:tracePt t="4670" x="7648575" y="2413000"/>
          <p14:tracePt t="4678" x="7626350" y="2382838"/>
          <p14:tracePt t="4684" x="7596188" y="2360613"/>
          <p14:tracePt t="4692" x="7589838" y="2346325"/>
          <p14:tracePt t="4699" x="7551738" y="2322513"/>
          <p14:tracePt t="4706" x="7521575" y="2293938"/>
          <p14:tracePt t="4713" x="7499350" y="2286000"/>
          <p14:tracePt t="4720" x="7470775" y="2255838"/>
          <p14:tracePt t="4728" x="7448550" y="2241550"/>
          <p14:tracePt t="4735" x="7418388" y="2219325"/>
          <p14:tracePt t="4742" x="7380288" y="2203450"/>
          <p14:tracePt t="4749" x="7335838" y="2174875"/>
          <p14:tracePt t="4756" x="7305675" y="2152650"/>
          <p14:tracePt t="4764" x="7269163" y="2106613"/>
          <p14:tracePt t="4770" x="7239000" y="2078038"/>
          <p14:tracePt t="4778" x="7216775" y="2055813"/>
          <p14:tracePt t="4784" x="7186613" y="2025650"/>
          <p14:tracePt t="4792" x="7142163" y="2003425"/>
          <p14:tracePt t="4799" x="7119938" y="1973263"/>
          <p14:tracePt t="4807" x="7105650" y="1965325"/>
          <p14:tracePt t="4815" x="7097713" y="1936750"/>
          <p14:tracePt t="4820" x="7053263" y="1928813"/>
          <p14:tracePt t="4828" x="7045325" y="1912938"/>
          <p14:tracePt t="4835" x="7023100" y="1890713"/>
          <p14:tracePt t="4842" x="6992938" y="1876425"/>
          <p14:tracePt t="4849" x="6970713" y="1868488"/>
          <p14:tracePt t="4856" x="6948488" y="1854200"/>
          <p14:tracePt t="4864" x="6918325" y="1824038"/>
          <p14:tracePt t="4871" x="6896100" y="1816100"/>
          <p14:tracePt t="4879" x="6867525" y="1816100"/>
          <p14:tracePt t="4885" x="6843713" y="1801813"/>
          <p14:tracePt t="4892" x="6821488" y="1801813"/>
          <p14:tracePt t="4899" x="6792913" y="1787525"/>
          <p14:tracePt t="4906" x="6770688" y="1787525"/>
          <p14:tracePt t="4914" x="6748463" y="1787525"/>
          <p14:tracePt t="4921" x="6724650" y="1787525"/>
          <p14:tracePt t="4928" x="6702425" y="1787525"/>
          <p14:tracePt t="4935" x="6673850" y="1787525"/>
          <p14:tracePt t="4943" x="6665913" y="1787525"/>
          <p14:tracePt t="4949" x="6643688" y="1787525"/>
          <p14:tracePt t="4956" x="6627813" y="1787525"/>
          <p14:tracePt t="4963" x="6605588" y="1793875"/>
          <p14:tracePt t="4971" x="6583363" y="1801813"/>
          <p14:tracePt t="4979" x="6569075" y="1801813"/>
          <p14:tracePt t="4985" x="6561138" y="1816100"/>
          <p14:tracePt t="4992" x="6538913" y="1824038"/>
          <p14:tracePt t="5000" x="6530975" y="1839913"/>
          <p14:tracePt t="5006" x="6502400" y="1846263"/>
          <p14:tracePt t="5014" x="6494463" y="1862138"/>
          <p14:tracePt t="5022" x="6472238" y="1868488"/>
          <p14:tracePt t="5029" x="6457950" y="1884363"/>
          <p14:tracePt t="5035" x="6434138" y="1906588"/>
          <p14:tracePt t="5043" x="6427788" y="1912938"/>
          <p14:tracePt t="5049" x="6411913" y="1943100"/>
          <p14:tracePt t="5056" x="6389688" y="1951038"/>
          <p14:tracePt t="5064" x="6375400" y="1965325"/>
          <p14:tracePt t="5070" x="6353175" y="1987550"/>
          <p14:tracePt t="5079" x="6345238" y="1995488"/>
          <p14:tracePt t="5087" x="6323013" y="2025650"/>
          <p14:tracePt t="5092" x="6308725" y="2033588"/>
          <p14:tracePt t="5100" x="6270625" y="2055813"/>
          <p14:tracePt t="5107" x="6248400" y="2070100"/>
          <p14:tracePt t="5113" x="6203950" y="2100263"/>
          <p14:tracePt t="5121" x="6181725" y="2106613"/>
          <p14:tracePt t="5129" x="6151563" y="2136775"/>
          <p14:tracePt t="5135" x="6115050" y="2152650"/>
          <p14:tracePt t="5143" x="6084888" y="2174875"/>
          <p14:tracePt t="5150" x="6062663" y="2189163"/>
          <p14:tracePt t="5157" x="6032500" y="2219325"/>
          <p14:tracePt t="5165" x="5995988" y="2225675"/>
          <p14:tracePt t="5171" x="5965825" y="2241550"/>
          <p14:tracePt t="5179" x="5943600" y="2271713"/>
          <p14:tracePt t="5185" x="5927725" y="2278063"/>
          <p14:tracePt t="5193" x="5905500" y="2278063"/>
          <p14:tracePt t="5200" x="5899150" y="2308225"/>
          <p14:tracePt t="5207" x="5868988" y="2316163"/>
          <p14:tracePt t="5214" x="5861050" y="2316163"/>
          <p14:tracePt t="5223" x="5846763" y="2330450"/>
          <p14:tracePt t="5229" x="5838825" y="2338388"/>
          <p14:tracePt t="5235" x="5816600" y="2338388"/>
          <p14:tracePt t="5243" x="5816600" y="2352675"/>
          <p14:tracePt t="5250" x="5794375" y="2360613"/>
          <p14:tracePt t="5257" x="5780088" y="2374900"/>
          <p14:tracePt t="5264" x="5772150" y="2382838"/>
          <p14:tracePt t="5273" x="5757863" y="2382838"/>
          <p14:tracePt t="5279" x="5749925" y="2390775"/>
          <p14:tracePt t="5285" x="5741988" y="2405063"/>
          <p14:tracePt t="5293" x="5727700" y="2405063"/>
          <p14:tracePt t="5300" x="5719763" y="2413000"/>
          <p14:tracePt t="5307" x="5705475" y="2427288"/>
          <p14:tracePt t="5315" x="5697538" y="2435225"/>
          <p14:tracePt t="5329" x="5683250" y="2435225"/>
          <p14:tracePt t="5336" x="5675313" y="2435225"/>
          <p14:tracePt t="5343" x="5667375" y="2443163"/>
          <p14:tracePt t="5358" x="5653088" y="2457450"/>
          <p14:tracePt t="5364" x="5645150" y="2457450"/>
          <p14:tracePt t="5371" x="5645150" y="2465388"/>
          <p14:tracePt t="5386" x="5630863" y="2465388"/>
          <p14:tracePt t="5401" x="5630863" y="2479675"/>
          <p14:tracePt t="5429" x="5630863" y="2487613"/>
          <p14:tracePt t="5465" x="5630863" y="2501900"/>
          <p14:tracePt t="5493" x="5630863" y="2509838"/>
          <p14:tracePt t="5514" x="5637213" y="2516188"/>
          <p14:tracePt t="5529" x="5645150" y="2516188"/>
          <p14:tracePt t="5536" x="5645150" y="2532063"/>
          <p14:tracePt t="5544" x="5661025" y="2532063"/>
          <p14:tracePt t="5550" x="5661025" y="2538413"/>
          <p14:tracePt t="5564" x="5667375" y="2538413"/>
          <p14:tracePt t="5571" x="5675313" y="2554288"/>
          <p14:tracePt t="5586" x="5689600" y="2554288"/>
          <p14:tracePt t="5594" x="5689600" y="2562225"/>
          <p14:tracePt t="5600" x="5697538" y="2562225"/>
          <p14:tracePt t="5608" x="5711825" y="2562225"/>
          <p14:tracePt t="5614" x="5711825" y="2576513"/>
          <p14:tracePt t="5621" x="5719763" y="2576513"/>
          <p14:tracePt t="5630" x="5734050" y="2576513"/>
          <p14:tracePt t="5636" x="5734050" y="2584450"/>
          <p14:tracePt t="5644" x="5741988" y="2584450"/>
          <p14:tracePt t="5650" x="5749925" y="2584450"/>
          <p14:tracePt t="5659" x="5764213" y="2590800"/>
          <p14:tracePt t="5672" x="5772150" y="2606675"/>
          <p14:tracePt t="5680" x="5786438" y="2606675"/>
          <p14:tracePt t="5686" x="5786438" y="2613025"/>
          <p14:tracePt t="5694" x="5794375" y="2613025"/>
          <p14:tracePt t="5700" x="5808663" y="2613025"/>
          <p14:tracePt t="5716" x="5816600" y="2628900"/>
          <p14:tracePt t="5723" x="5824538" y="2628900"/>
          <p14:tracePt t="5729" x="5838825" y="2628900"/>
          <p14:tracePt t="5736" x="5838825" y="2635250"/>
          <p14:tracePt t="5743" x="5846763" y="2635250"/>
          <p14:tracePt t="5750" x="5861050" y="2635250"/>
          <p14:tracePt t="5758" x="5861050" y="2651125"/>
          <p14:tracePt t="5765" x="5868988" y="2651125"/>
          <p14:tracePt t="5773" x="5883275" y="2651125"/>
          <p14:tracePt t="5780" x="5883275" y="2659063"/>
          <p14:tracePt t="5787" x="5891213" y="2659063"/>
          <p14:tracePt t="5794" x="5899150" y="2665413"/>
          <p14:tracePt t="5801" x="5913438" y="2665413"/>
          <p14:tracePt t="5815" x="5921375" y="2665413"/>
          <p14:tracePt t="5823" x="5943600" y="2681288"/>
          <p14:tracePt t="5837" x="5973763" y="2695575"/>
          <p14:tracePt t="5847" x="5980113" y="2695575"/>
          <p14:tracePt t="5851" x="5995988" y="2703513"/>
          <p14:tracePt t="5859" x="6002338" y="2703513"/>
          <p14:tracePt t="5865" x="6010275" y="2709863"/>
          <p14:tracePt t="5873" x="6024563" y="2709863"/>
          <p14:tracePt t="5880" x="6032500" y="2725738"/>
          <p14:tracePt t="5887" x="6048375" y="2725738"/>
          <p14:tracePt t="5894" x="6054725" y="2725738"/>
          <p14:tracePt t="5901" x="6070600" y="2732088"/>
          <p14:tracePt t="5908" x="6076950" y="2747963"/>
          <p14:tracePt t="5915" x="6084888" y="2755900"/>
          <p14:tracePt t="5923" x="6099175" y="2755900"/>
          <p14:tracePt t="5930" x="6107113" y="2770188"/>
          <p14:tracePt t="5936" x="6121400" y="2778125"/>
          <p14:tracePt t="5944" x="6129338" y="2784475"/>
          <p14:tracePt t="5951" x="6151563" y="2784475"/>
          <p14:tracePt t="5959" x="6167438" y="2784475"/>
          <p14:tracePt t="5965" x="6173788" y="2800350"/>
          <p14:tracePt t="5973" x="6181725" y="2806700"/>
          <p14:tracePt t="5980" x="6196013" y="2806700"/>
          <p14:tracePt t="5986" x="6203950" y="2806700"/>
          <p14:tracePt t="5994" x="6218238" y="2806700"/>
          <p14:tracePt t="6001" x="6226175" y="2822575"/>
          <p14:tracePt t="6008" x="6234113" y="2822575"/>
          <p14:tracePt t="6015" x="6248400" y="2828925"/>
          <p14:tracePt t="6023" x="6256338" y="2828925"/>
          <p14:tracePt t="6030" x="6270625" y="2844800"/>
          <p14:tracePt t="6044" x="6278563" y="2844800"/>
          <p14:tracePt t="6051" x="6292850" y="2851150"/>
          <p14:tracePt t="6059" x="6300788" y="2851150"/>
          <p14:tracePt t="6073" x="6308725" y="2851150"/>
          <p14:tracePt t="6080" x="6323013" y="2859088"/>
          <p14:tracePt t="6095" x="6330950" y="2859088"/>
          <p14:tracePt t="6101" x="6345238" y="2874963"/>
          <p14:tracePt t="6108" x="6353175" y="2874963"/>
          <p14:tracePt t="6123" x="6367463" y="2874963"/>
          <p14:tracePt t="6129" x="6375400" y="2874963"/>
          <p14:tracePt t="6137" x="6375400" y="2881313"/>
          <p14:tracePt t="6145" x="6383338" y="2881313"/>
          <p14:tracePt t="6151" x="6397625" y="2881313"/>
          <p14:tracePt t="6166" x="6405563" y="2881313"/>
          <p14:tracePt t="6173" x="6419850" y="2881313"/>
          <p14:tracePt t="6187" x="6427788" y="2881313"/>
          <p14:tracePt t="6195" x="6450013" y="2881313"/>
          <p14:tracePt t="6201" x="6464300" y="2881313"/>
          <p14:tracePt t="6215" x="6472238" y="2881313"/>
          <p14:tracePt t="6223" x="6480175" y="2881313"/>
          <p14:tracePt t="6237" x="6494463" y="2881313"/>
          <p14:tracePt t="6245" x="6502400" y="2881313"/>
          <p14:tracePt t="6251" x="6516688" y="2881313"/>
          <p14:tracePt t="6265" x="6524625" y="2881313"/>
          <p14:tracePt t="6273" x="6530975" y="2881313"/>
          <p14:tracePt t="6287" x="6546850" y="2881313"/>
          <p14:tracePt t="6295" x="6554788" y="2881313"/>
          <p14:tracePt t="6308" x="6569075" y="2881313"/>
          <p14:tracePt t="6323" x="6577013" y="2881313"/>
          <p14:tracePt t="6337" x="6591300" y="2881313"/>
          <p14:tracePt t="6360" x="6599238" y="2881313"/>
          <p14:tracePt t="6387" x="6605588" y="2881313"/>
          <p14:tracePt t="6401" x="6621463" y="2881313"/>
          <p14:tracePt t="6415" x="6627813" y="2881313"/>
          <p14:tracePt t="6430" x="6643688" y="2881313"/>
          <p14:tracePt t="6437" x="6651625" y="2881313"/>
          <p14:tracePt t="6459" x="6673850" y="2867025"/>
          <p14:tracePt t="6473" x="6688138" y="2867025"/>
          <p14:tracePt t="6481" x="6696075" y="2859088"/>
          <p14:tracePt t="6497" x="6710363" y="2859088"/>
          <p14:tracePt t="6502" x="6718300" y="2844800"/>
          <p14:tracePt t="6516" x="6724650" y="2836863"/>
          <p14:tracePt t="6523" x="6740525" y="2836863"/>
          <p14:tracePt t="6530" x="6748463" y="2836863"/>
          <p14:tracePt t="6538" x="6748463" y="2828925"/>
          <p14:tracePt t="6546" x="6762750" y="2828925"/>
          <p14:tracePt t="6552" x="6770688" y="2828925"/>
          <p14:tracePt t="6559" x="6777038" y="2814638"/>
          <p14:tracePt t="6573" x="6792913" y="2814638"/>
          <p14:tracePt t="6581" x="6799263" y="2806700"/>
          <p14:tracePt t="6595" x="6815138" y="2792413"/>
          <p14:tracePt t="6602" x="6821488" y="2792413"/>
          <p14:tracePt t="6616" x="6837363" y="2792413"/>
          <p14:tracePt t="6623" x="6837363" y="2784475"/>
          <p14:tracePt t="6631" x="6843713" y="2784475"/>
          <p14:tracePt t="6637" x="6843713" y="2770188"/>
          <p14:tracePt t="6646" x="6851650" y="2770188"/>
          <p14:tracePt t="6666" x="6867525" y="2762250"/>
          <p14:tracePt t="6687" x="6873875" y="2762250"/>
          <p14:tracePt t="6702" x="6873875" y="2755900"/>
          <p14:tracePt t="6710" x="6889750" y="2755900"/>
          <p14:tracePt t="6716" x="6889750" y="2740025"/>
          <p14:tracePt t="6731" x="6896100" y="2732088"/>
          <p14:tracePt t="6746" x="6911975" y="2732088"/>
          <p14:tracePt t="6774" x="6911975" y="2717800"/>
          <p14:tracePt t="6810" x="6911975" y="2709863"/>
          <p14:tracePt t="6831" x="6911975" y="2695575"/>
          <p14:tracePt t="6852" x="6911975" y="2687638"/>
          <p14:tracePt t="6860" x="6904038" y="2687638"/>
          <p14:tracePt t="6867" x="6904038" y="2681288"/>
          <p14:tracePt t="6873" x="6896100" y="2681288"/>
          <p14:tracePt t="6895" x="6896100" y="2665413"/>
          <p14:tracePt t="6902" x="6881813" y="2665413"/>
          <p14:tracePt t="6910" x="6873875" y="2659063"/>
          <p14:tracePt t="6924" x="6859588" y="2643188"/>
          <p14:tracePt t="6931" x="6851650" y="2643188"/>
          <p14:tracePt t="6938" x="6843713" y="2643188"/>
          <p14:tracePt t="6952" x="6829425" y="2635250"/>
          <p14:tracePt t="6960" x="6821488" y="2635250"/>
          <p14:tracePt t="6966" x="6807200" y="2628900"/>
          <p14:tracePt t="6981" x="6799263" y="2613025"/>
          <p14:tracePt t="6988" x="6784975" y="2606675"/>
          <p14:tracePt t="7003" x="6777038" y="2590800"/>
          <p14:tracePt t="7010" x="6770688" y="2584450"/>
          <p14:tracePt t="7016" x="6754813" y="2568575"/>
          <p14:tracePt t="7024" x="6748463" y="2568575"/>
          <p14:tracePt t="7031" x="6732588" y="2562225"/>
          <p14:tracePt t="7038" x="6724650" y="2562225"/>
          <p14:tracePt t="7046" x="6718300" y="2554288"/>
          <p14:tracePt t="7053" x="6702425" y="2538413"/>
          <p14:tracePt t="7066" x="6680200" y="2532063"/>
          <p14:tracePt t="7074" x="6673850" y="2532063"/>
          <p14:tracePt t="7081" x="6657975" y="2532063"/>
          <p14:tracePt t="7088" x="6657975" y="2516188"/>
          <p14:tracePt t="7096" x="6635750" y="2516188"/>
          <p14:tracePt t="7103" x="6635750" y="2509838"/>
          <p14:tracePt t="7111" x="6627813" y="2509838"/>
          <p14:tracePt t="7116" x="6613525" y="2493963"/>
          <p14:tracePt t="7124" x="6605588" y="2493963"/>
          <p14:tracePt t="7138" x="6583363" y="2493963"/>
          <p14:tracePt t="7146" x="6569075" y="2487613"/>
          <p14:tracePt t="7160" x="6561138" y="2487613"/>
          <p14:tracePt t="7166" x="6554788" y="2471738"/>
          <p14:tracePt t="7174" x="6530975" y="2471738"/>
          <p14:tracePt t="7181" x="6516688" y="2471738"/>
          <p14:tracePt t="7190" x="6508750" y="2465388"/>
          <p14:tracePt t="7196" x="6494463" y="2465388"/>
          <p14:tracePt t="7203" x="6486525" y="2457450"/>
          <p14:tracePt t="7210" x="6472238" y="2457450"/>
          <p14:tracePt t="7217" x="6464300" y="2457450"/>
          <p14:tracePt t="7224" x="6457950" y="2443163"/>
          <p14:tracePt t="7231" x="6442075" y="2443163"/>
          <p14:tracePt t="7239" x="6419850" y="2443163"/>
          <p14:tracePt t="7253" x="6397625" y="2443163"/>
          <p14:tracePt t="7267" x="6375400" y="2443163"/>
          <p14:tracePt t="7274" x="6361113" y="2443163"/>
          <p14:tracePt t="7281" x="6353175" y="2443163"/>
          <p14:tracePt t="7290" x="6337300" y="2443163"/>
          <p14:tracePt t="7296" x="6330950" y="2443163"/>
          <p14:tracePt t="7303" x="6323013" y="2443163"/>
          <p14:tracePt t="7310" x="6308725" y="2443163"/>
          <p14:tracePt t="7317" x="6300788" y="2443163"/>
          <p14:tracePt t="7324" x="6286500" y="2443163"/>
          <p14:tracePt t="7332" x="6278563" y="2443163"/>
          <p14:tracePt t="7339" x="6278563" y="2449513"/>
          <p14:tracePt t="7347" x="6270625" y="2449513"/>
          <p14:tracePt t="7353" x="6256338" y="2457450"/>
          <p14:tracePt t="7362" x="6248400" y="2457450"/>
          <p14:tracePt t="7367" x="6234113" y="2457450"/>
          <p14:tracePt t="7375" x="6226175" y="2465388"/>
          <p14:tracePt t="7382" x="6211888" y="2465388"/>
          <p14:tracePt t="7397" x="6203950" y="2479675"/>
          <p14:tracePt t="7403" x="6196013" y="2479675"/>
          <p14:tracePt t="7410" x="6181725" y="2479675"/>
          <p14:tracePt t="7417" x="6181725" y="2487613"/>
          <p14:tracePt t="7439" x="6159500" y="2487613"/>
          <p14:tracePt t="7446" x="6151563" y="2501900"/>
          <p14:tracePt t="7453" x="6137275" y="2501900"/>
          <p14:tracePt t="7461" x="6129338" y="2509838"/>
          <p14:tracePt t="7468" x="6129338" y="2524125"/>
          <p14:tracePt t="7475" x="6121400" y="2524125"/>
          <p14:tracePt t="7482" x="6107113" y="2532063"/>
          <p14:tracePt t="7489" x="6099175" y="2538413"/>
          <p14:tracePt t="7496" x="6099175" y="2554288"/>
          <p14:tracePt t="7503" x="6084888" y="2554288"/>
          <p14:tracePt t="7511" x="6076950" y="2562225"/>
          <p14:tracePt t="7518" x="6076950" y="2576513"/>
          <p14:tracePt t="7525" x="6062663" y="2576513"/>
          <p14:tracePt t="7531" x="6054725" y="2584450"/>
          <p14:tracePt t="7540" x="6054725" y="2598738"/>
          <p14:tracePt t="7547" x="6048375" y="2606675"/>
          <p14:tracePt t="7561" x="6032500" y="2613025"/>
          <p14:tracePt t="7568" x="6024563" y="2628900"/>
          <p14:tracePt t="7575" x="6010275" y="2635250"/>
          <p14:tracePt t="7589" x="6002338" y="2651125"/>
          <p14:tracePt t="7597" x="5995988" y="2659063"/>
          <p14:tracePt t="7617" x="5995988" y="2665413"/>
          <p14:tracePt t="7625" x="5980113" y="2665413"/>
          <p14:tracePt t="7631" x="5980113" y="2681288"/>
          <p14:tracePt t="7639" x="5973763" y="2681288"/>
          <p14:tracePt t="7646" x="5973763" y="2687638"/>
          <p14:tracePt t="7661" x="5957888" y="2687638"/>
          <p14:tracePt t="7667" x="5957888" y="2703513"/>
          <p14:tracePt t="7675" x="5951538" y="2703513"/>
          <p14:tracePt t="7689" x="5951538" y="2709863"/>
          <p14:tracePt t="7703" x="5935663" y="2709863"/>
          <p14:tracePt t="7711" x="5935663" y="2725738"/>
          <p14:tracePt t="7718" x="5927725" y="2725738"/>
          <p14:tracePt t="7732" x="5927725" y="2732088"/>
          <p14:tracePt t="7739" x="5921375" y="2732088"/>
          <p14:tracePt t="7753" x="5921375" y="2740025"/>
          <p14:tracePt t="7762" x="5905500" y="2740025"/>
          <p14:tracePt t="7768" x="5905500" y="2755900"/>
          <p14:tracePt t="7775" x="5899150" y="2755900"/>
          <p14:tracePt t="7797" x="5899150" y="2762250"/>
          <p14:tracePt t="7868" x="5883275" y="2762250"/>
          <p14:tracePt t="7882" x="5883275" y="2778125"/>
          <p14:tracePt t="7903" x="5883275" y="2784475"/>
          <p14:tracePt t="7940" x="5883275" y="2800350"/>
          <p14:tracePt t="7961" x="5883275" y="2806700"/>
          <p14:tracePt t="7968" x="5876925" y="2806700"/>
          <p14:tracePt t="7983" x="5876925" y="2814638"/>
          <p14:tracePt t="8004" x="5876925" y="2828925"/>
          <p14:tracePt t="8018" x="5876925" y="2836863"/>
          <p14:tracePt t="8276" x="5891213" y="2836863"/>
          <p14:tracePt t="8283" x="5899150" y="2836863"/>
          <p14:tracePt t="8297" x="5913438" y="2836863"/>
          <p14:tracePt t="8304" x="5921375" y="2836863"/>
          <p14:tracePt t="8312" x="5927725" y="2836863"/>
          <p14:tracePt t="8319" x="5943600" y="2836863"/>
          <p14:tracePt t="8326" x="5951538" y="2836863"/>
          <p14:tracePt t="8333" x="5965825" y="2836863"/>
          <p14:tracePt t="8340" x="5988050" y="2836863"/>
          <p14:tracePt t="8347" x="5995988" y="2836863"/>
          <p14:tracePt t="8355" x="6018213" y="2836863"/>
          <p14:tracePt t="8362" x="6032500" y="2836863"/>
          <p14:tracePt t="8368" x="6040438" y="2836863"/>
          <p14:tracePt t="8377" x="6048375" y="2836863"/>
          <p14:tracePt t="8383" x="6070600" y="2836863"/>
          <p14:tracePt t="8390" x="6084888" y="2836863"/>
          <p14:tracePt t="8397" x="6107113" y="2836863"/>
          <p14:tracePt t="8404" x="6115050" y="2836863"/>
          <p14:tracePt t="8412" x="6137275" y="2836863"/>
          <p14:tracePt t="8418" x="6151563" y="2836863"/>
          <p14:tracePt t="8426" x="6159500" y="2836863"/>
          <p14:tracePt t="8432" x="6173788" y="2836863"/>
          <p14:tracePt t="8440" x="6181725" y="2836863"/>
          <p14:tracePt t="8448" x="6203950" y="2836863"/>
          <p14:tracePt t="8454" x="6211888" y="2836863"/>
          <p14:tracePt t="8462" x="6234113" y="2836863"/>
          <p14:tracePt t="8468" x="6248400" y="2836863"/>
          <p14:tracePt t="8476" x="6270625" y="2836863"/>
          <p14:tracePt t="8483" x="6278563" y="2836863"/>
          <p14:tracePt t="8491" x="6292850" y="2822575"/>
          <p14:tracePt t="8497" x="6315075" y="2822575"/>
          <p14:tracePt t="8504" x="6323013" y="2822575"/>
          <p14:tracePt t="8512" x="6337300" y="2822575"/>
          <p14:tracePt t="8518" x="6345238" y="2822575"/>
          <p14:tracePt t="8527" x="6361113" y="2822575"/>
          <p14:tracePt t="8535" x="6367463" y="2822575"/>
          <p14:tracePt t="8540" x="6375400" y="2814638"/>
          <p14:tracePt t="8548" x="6389688" y="2814638"/>
          <p14:tracePt t="8554" x="6411913" y="2814638"/>
          <p14:tracePt t="8562" x="6419850" y="2814638"/>
          <p14:tracePt t="8569" x="6434138" y="2814638"/>
          <p14:tracePt t="8577" x="6442075" y="2814638"/>
          <p14:tracePt t="8585" x="6457950" y="2814638"/>
          <p14:tracePt t="8590" x="6464300" y="2814638"/>
          <p14:tracePt t="8598" x="6472238" y="2814638"/>
          <p14:tracePt t="8604" x="6486525" y="2814638"/>
          <p14:tracePt t="8614" x="6508750" y="2814638"/>
          <p14:tracePt t="8627" x="6530975" y="2814638"/>
          <p14:tracePt t="8633" x="6538913" y="2814638"/>
          <p14:tracePt t="8640" x="6554788" y="2814638"/>
          <p14:tracePt t="8647" x="6577013" y="2814638"/>
          <p14:tracePt t="8655" x="6583363" y="2814638"/>
          <p14:tracePt t="8663" x="6599238" y="2814638"/>
          <p14:tracePt t="8669" x="6605588" y="2814638"/>
          <p14:tracePt t="8676" x="6621463" y="2814638"/>
          <p14:tracePt t="8683" x="6627813" y="2814638"/>
          <p14:tracePt t="8690" x="6635750" y="2814638"/>
          <p14:tracePt t="8698" x="6651625" y="2814638"/>
          <p14:tracePt t="8706" x="6657975" y="2814638"/>
          <p14:tracePt t="8712" x="6673850" y="2814638"/>
          <p14:tracePt t="8719" x="6680200" y="2814638"/>
          <p14:tracePt t="8727" x="6696075" y="2814638"/>
          <p14:tracePt t="8733" x="6718300" y="2814638"/>
          <p14:tracePt t="8748" x="6724650" y="2814638"/>
          <p14:tracePt t="8756" x="6732588" y="2814638"/>
          <p14:tracePt t="8762" x="6748463" y="2814638"/>
          <p14:tracePt t="8777" x="6754813" y="2814638"/>
          <p14:tracePt t="8783" x="6770688" y="2814638"/>
          <p14:tracePt t="8791" x="6777038" y="2814638"/>
          <p14:tracePt t="8799" x="6792913" y="2814638"/>
          <p14:tracePt t="8805" x="6799263" y="2814638"/>
          <p14:tracePt t="8820" x="6821488" y="2814638"/>
          <p14:tracePt t="8828" x="6829425" y="2814638"/>
          <p14:tracePt t="8834" x="6843713" y="2814638"/>
          <p14:tracePt t="8842" x="6851650" y="2814638"/>
          <p14:tracePt t="8848" x="6867525" y="2814638"/>
          <p14:tracePt t="8857" x="6873875" y="2814638"/>
          <p14:tracePt t="8863" x="6889750" y="2814638"/>
          <p14:tracePt t="8869" x="6896100" y="2814638"/>
          <p14:tracePt t="8877" x="6904038" y="2814638"/>
          <p14:tracePt t="8884" x="6918325" y="2814638"/>
          <p14:tracePt t="8891" x="6926263" y="2814638"/>
          <p14:tracePt t="8898" x="6940550" y="2814638"/>
          <p14:tracePt t="8906" x="6964363" y="2814638"/>
          <p14:tracePt t="8913" x="6970713" y="2814638"/>
          <p14:tracePt t="8919" x="6992938" y="2814638"/>
          <p14:tracePt t="8928" x="7008813" y="2814638"/>
          <p14:tracePt t="8934" x="7031038" y="2814638"/>
          <p14:tracePt t="8941" x="7037388" y="2814638"/>
          <p14:tracePt t="8948" x="7061200" y="2814638"/>
          <p14:tracePt t="8956" x="7075488" y="2814638"/>
          <p14:tracePt t="8963" x="7097713" y="2814638"/>
          <p14:tracePt t="8969" x="7119938" y="2828925"/>
          <p14:tracePt t="8978" x="7127875" y="2828925"/>
          <p14:tracePt t="8984" x="7142163" y="2844800"/>
          <p14:tracePt t="8992" x="7164388" y="2844800"/>
          <p14:tracePt t="8998" x="7172325" y="2851150"/>
          <p14:tracePt t="9006" x="7186613" y="2851150"/>
          <p14:tracePt t="9013" x="7208838" y="2867025"/>
          <p14:tracePt t="9020" x="7216775" y="2874963"/>
          <p14:tracePt t="9028" x="7239000" y="2874963"/>
          <p14:tracePt t="9034" x="7254875" y="2881313"/>
          <p14:tracePt t="9041" x="7261225" y="2897188"/>
          <p14:tracePt t="9049" x="7283450" y="2903538"/>
          <p14:tracePt t="9056" x="7299325" y="2903538"/>
          <p14:tracePt t="9063" x="7305675" y="2919413"/>
          <p14:tracePt t="9070" x="7313613" y="2919413"/>
          <p14:tracePt t="9078" x="7343775" y="2919413"/>
          <p14:tracePt t="9084" x="7343775" y="2925763"/>
          <p14:tracePt t="9091" x="7366000" y="2925763"/>
          <p14:tracePt t="9098" x="7373938" y="2941638"/>
          <p14:tracePt t="9106" x="7380288" y="2941638"/>
          <p14:tracePt t="9113" x="7396163" y="2941638"/>
          <p14:tracePt t="9120" x="7402513" y="2947988"/>
          <p14:tracePt t="9134" x="7418388" y="2947988"/>
          <p14:tracePt t="9141" x="7424738" y="2955925"/>
          <p14:tracePt t="9156" x="7432675" y="2955925"/>
          <p14:tracePt t="9163" x="7448550" y="2971800"/>
          <p14:tracePt t="9170" x="7454900" y="2971800"/>
          <p14:tracePt t="9184" x="7454900" y="2978150"/>
          <p14:tracePt t="9191" x="7470775" y="2978150"/>
          <p14:tracePt t="9199" x="7470775" y="2994025"/>
          <p14:tracePt t="9206" x="7477125" y="2994025"/>
          <p14:tracePt t="9220" x="7493000" y="2994025"/>
          <p14:tracePt t="9249" x="7499350" y="2994025"/>
          <p14:tracePt t="9263" x="7507288" y="3000375"/>
          <p14:tracePt t="9294" x="7521575" y="3000375"/>
          <p14:tracePt t="9313" x="7529513" y="3000375"/>
          <p14:tracePt t="9441" x="7529513" y="3016250"/>
          <p14:tracePt t="9506" x="7529513" y="3022600"/>
          <p14:tracePt t="16659" x="7440613" y="2687638"/>
          <p14:tracePt t="16667" x="7299325" y="1898650"/>
          <p14:tracePt t="16675" x="7172325" y="1303338"/>
          <p14:tracePt t="16681" x="7089775" y="811213"/>
          <p14:tracePt t="16688" x="7031038" y="282575"/>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816E-5040-213F-B5E1-B3D4F08B0658}"/>
              </a:ext>
            </a:extLst>
          </p:cNvPr>
          <p:cNvSpPr>
            <a:spLocks noGrp="1"/>
          </p:cNvSpPr>
          <p:nvPr>
            <p:ph type="title"/>
          </p:nvPr>
        </p:nvSpPr>
        <p:spPr/>
        <p:txBody>
          <a:bodyPr/>
          <a:lstStyle/>
          <a:p>
            <a:r>
              <a:rPr lang="en-US" b="1" i="0" dirty="0">
                <a:solidFill>
                  <a:srgbClr val="000000"/>
                </a:solidFill>
                <a:effectLst/>
                <a:latin typeface="Helvetica Neue"/>
              </a:rPr>
              <a:t>            </a:t>
            </a:r>
            <a:br>
              <a:rPr lang="en-US" b="1" i="0" dirty="0">
                <a:solidFill>
                  <a:srgbClr val="000000"/>
                </a:solidFill>
                <a:effectLst/>
                <a:latin typeface="Helvetica Neue"/>
              </a:rPr>
            </a:br>
            <a:r>
              <a:rPr lang="en-US" b="1" i="0" dirty="0">
                <a:solidFill>
                  <a:srgbClr val="000000"/>
                </a:solidFill>
                <a:effectLst/>
                <a:latin typeface="Helvetica Neue"/>
              </a:rPr>
              <a:t>                   Linear regression</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DCAB9522-EA20-3B32-9EC0-BBEA403D343E}"/>
              </a:ext>
            </a:extLst>
          </p:cNvPr>
          <p:cNvPicPr>
            <a:picLocks noGrp="1" noChangeAspect="1"/>
          </p:cNvPicPr>
          <p:nvPr>
            <p:ph idx="1"/>
          </p:nvPr>
        </p:nvPicPr>
        <p:blipFill>
          <a:blip r:embed="rId4"/>
          <a:stretch>
            <a:fillRect/>
          </a:stretch>
        </p:blipFill>
        <p:spPr>
          <a:xfrm>
            <a:off x="3164286" y="2603500"/>
            <a:ext cx="4807741" cy="3416300"/>
          </a:xfrm>
        </p:spPr>
      </p:pic>
      <p:pic>
        <p:nvPicPr>
          <p:cNvPr id="12" name="Audio 11">
            <a:hlinkClick r:id="" action="ppaction://media"/>
            <a:extLst>
              <a:ext uri="{FF2B5EF4-FFF2-40B4-BE49-F238E27FC236}">
                <a16:creationId xmlns:a16="http://schemas.microsoft.com/office/drawing/2014/main" id="{E0032288-DB3D-75E1-FA3A-DAEC47B7D9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061429216"/>
      </p:ext>
    </p:extLst>
  </p:cSld>
  <p:clrMapOvr>
    <a:masterClrMapping/>
  </p:clrMapOvr>
  <mc:AlternateContent xmlns:mc="http://schemas.openxmlformats.org/markup-compatibility/2006" xmlns:p14="http://schemas.microsoft.com/office/powerpoint/2010/main">
    <mc:Choice Requires="p14">
      <p:transition spd="slow" p14:dur="2000" advTm="16881"/>
    </mc:Choice>
    <mc:Fallback xmlns="">
      <p:transition spd="slow" advTm="16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569" x="8281988" y="3506788"/>
          <p14:tracePt t="584" x="8281988" y="3492500"/>
          <p14:tracePt t="599" x="8281988" y="3484563"/>
          <p14:tracePt t="626" x="8281988" y="3470275"/>
          <p14:tracePt t="641" x="8281988" y="3462338"/>
          <p14:tracePt t="663" x="8281988" y="3448050"/>
          <p14:tracePt t="684" x="8281988" y="3440113"/>
          <p14:tracePt t="698" x="8281988" y="3432175"/>
          <p14:tracePt t="705" x="8281988" y="3417888"/>
          <p14:tracePt t="713" x="8274050" y="3417888"/>
          <p14:tracePt t="720" x="8274050" y="3409950"/>
          <p14:tracePt t="727" x="8259763" y="3395663"/>
          <p14:tracePt t="734" x="8251825" y="3387725"/>
          <p14:tracePt t="741" x="8237538" y="3365500"/>
          <p14:tracePt t="749" x="8215313" y="3321050"/>
          <p14:tracePt t="755" x="8199438" y="3298825"/>
          <p14:tracePt t="763" x="8170863" y="3254375"/>
          <p14:tracePt t="770" x="8148638" y="3232150"/>
          <p14:tracePt t="777" x="8132763" y="3187700"/>
          <p14:tracePt t="784" x="8102600" y="3163888"/>
          <p14:tracePt t="791" x="8074025" y="3119438"/>
          <p14:tracePt t="798" x="8051800" y="3090863"/>
          <p14:tracePt t="805" x="8035925" y="3082925"/>
          <p14:tracePt t="814" x="8027988" y="3060700"/>
          <p14:tracePt t="821" x="7999413" y="3030538"/>
          <p14:tracePt t="829" x="7991475" y="3022600"/>
          <p14:tracePt t="834" x="7969250" y="3008313"/>
          <p14:tracePt t="841" x="7954963" y="3000375"/>
          <p14:tracePt t="849" x="7947025" y="2986088"/>
          <p14:tracePt t="856" x="7931150" y="2978150"/>
          <p14:tracePt t="863" x="7924800" y="2971800"/>
          <p14:tracePt t="870" x="7902575" y="2941638"/>
          <p14:tracePt t="878" x="7886700" y="2933700"/>
          <p14:tracePt t="884" x="7864475" y="2919413"/>
          <p14:tracePt t="892" x="7842250" y="2911475"/>
          <p14:tracePt t="898" x="7812088" y="2881313"/>
          <p14:tracePt t="905" x="7789863" y="2867025"/>
          <p14:tracePt t="913" x="7761288" y="2844800"/>
          <p14:tracePt t="920" x="7737475" y="2828925"/>
          <p14:tracePt t="929" x="7693025" y="2800350"/>
          <p14:tracePt t="934" x="7686675" y="2800350"/>
          <p14:tracePt t="942" x="7648575" y="2778125"/>
          <p14:tracePt t="949" x="7618413" y="2755900"/>
          <p14:tracePt t="956" x="7581900" y="2725738"/>
          <p14:tracePt t="964" x="7537450" y="2695575"/>
          <p14:tracePt t="970" x="7515225" y="2681288"/>
          <p14:tracePt t="979" x="7454900" y="2651125"/>
          <p14:tracePt t="984" x="7410450" y="2613025"/>
          <p14:tracePt t="992" x="7366000" y="2584450"/>
          <p14:tracePt t="999" x="7313613" y="2568575"/>
          <p14:tracePt t="1005" x="7269163" y="2524125"/>
          <p14:tracePt t="1014" x="7208838" y="2509838"/>
          <p14:tracePt t="1020" x="7172325" y="2479675"/>
          <p14:tracePt t="1028" x="7112000" y="2449513"/>
          <p14:tracePt t="1034" x="7083425" y="2443163"/>
          <p14:tracePt t="1042" x="7023100" y="2413000"/>
          <p14:tracePt t="1049" x="6986588" y="2397125"/>
          <p14:tracePt t="1056" x="6940550" y="2382838"/>
          <p14:tracePt t="1065" x="6904038" y="2352675"/>
          <p14:tracePt t="1070" x="6843713" y="2338388"/>
          <p14:tracePt t="1079" x="6799263" y="2316163"/>
          <p14:tracePt t="1084" x="6762750" y="2300288"/>
          <p14:tracePt t="1092" x="6718300" y="2271713"/>
          <p14:tracePt t="1099" x="6680200" y="2255838"/>
          <p14:tracePt t="1106" x="6651625" y="2249488"/>
          <p14:tracePt t="1115" x="6613525" y="2219325"/>
          <p14:tracePt t="1120" x="6591300" y="2219325"/>
          <p14:tracePt t="1128" x="6546850" y="2189163"/>
          <p14:tracePt t="1134" x="6524625" y="2189163"/>
          <p14:tracePt t="1142" x="6494463" y="2174875"/>
          <p14:tracePt t="1149" x="6434138" y="2144713"/>
          <p14:tracePt t="1156" x="6411913" y="2144713"/>
          <p14:tracePt t="1164" x="6375400" y="2136775"/>
          <p14:tracePt t="1170" x="6315075" y="2122488"/>
          <p14:tracePt t="1178" x="6292850" y="2106613"/>
          <p14:tracePt t="1184" x="6248400" y="2092325"/>
          <p14:tracePt t="1192" x="6211888" y="2078038"/>
          <p14:tracePt t="1200" x="6167438" y="2078038"/>
          <p14:tracePt t="1206" x="6143625" y="2070100"/>
          <p14:tracePt t="1214" x="6099175" y="2055813"/>
          <p14:tracePt t="1220" x="6062663" y="2055813"/>
          <p14:tracePt t="1228" x="6024563" y="2039938"/>
          <p14:tracePt t="1235" x="5980113" y="2039938"/>
          <p14:tracePt t="1242" x="5957888" y="2039938"/>
          <p14:tracePt t="1249" x="5899150" y="2025650"/>
          <p14:tracePt t="1256" x="5876925" y="2025650"/>
          <p14:tracePt t="1265" x="5838825" y="2025650"/>
          <p14:tracePt t="1270" x="5794375" y="2009775"/>
          <p14:tracePt t="1279" x="5772150" y="2009775"/>
          <p14:tracePt t="1285" x="5734050" y="2009775"/>
          <p14:tracePt t="1292" x="5689600" y="2009775"/>
          <p14:tracePt t="1299" x="5653088" y="2009775"/>
          <p14:tracePt t="1306" x="5614988" y="2009775"/>
          <p14:tracePt t="1314" x="5570538" y="2009775"/>
          <p14:tracePt t="1321" x="5548313" y="2009775"/>
          <p14:tracePt t="1329" x="5526088" y="2009775"/>
          <p14:tracePt t="1336" x="5503863" y="2009775"/>
          <p14:tracePt t="1344" x="5459413" y="2009775"/>
          <p14:tracePt t="1350" x="5451475" y="2009775"/>
          <p14:tracePt t="1356" x="5429250" y="2009775"/>
          <p14:tracePt t="1365" x="5407025" y="2009775"/>
          <p14:tracePt t="1371" x="5392738" y="2017713"/>
          <p14:tracePt t="1378" x="5370513" y="2017713"/>
          <p14:tracePt t="1385" x="5362575" y="2017713"/>
          <p14:tracePt t="1392" x="5340350" y="2025650"/>
          <p14:tracePt t="1407" x="5318125" y="2025650"/>
          <p14:tracePt t="1415" x="5302250" y="2039938"/>
          <p14:tracePt t="1421" x="5295900" y="2039938"/>
          <p14:tracePt t="1428" x="5280025" y="2039938"/>
          <p14:tracePt t="1435" x="5273675" y="2047875"/>
          <p14:tracePt t="1442" x="5257800" y="2047875"/>
          <p14:tracePt t="1450" x="5251450" y="2055813"/>
          <p14:tracePt t="1457" x="5243513" y="2055813"/>
          <p14:tracePt t="1465" x="5227638" y="2055813"/>
          <p14:tracePt t="1471" x="5221288" y="2070100"/>
          <p14:tracePt t="1478" x="5205413" y="2070100"/>
          <p14:tracePt t="1485" x="5199063" y="2078038"/>
          <p14:tracePt t="1493" x="5191125" y="2092325"/>
          <p14:tracePt t="1500" x="5176838" y="2092325"/>
          <p14:tracePt t="1506" x="5154613" y="2100263"/>
          <p14:tracePt t="1516" x="5154613" y="2114550"/>
          <p14:tracePt t="1521" x="5130800" y="2114550"/>
          <p14:tracePt t="1529" x="5124450" y="2122488"/>
          <p14:tracePt t="1536" x="5108575" y="2136775"/>
          <p14:tracePt t="1545" x="5102225" y="2144713"/>
          <p14:tracePt t="1550" x="5086350" y="2144713"/>
          <p14:tracePt t="1557" x="5080000" y="2152650"/>
          <p14:tracePt t="1565" x="5064125" y="2166938"/>
          <p14:tracePt t="1571" x="5057775" y="2166938"/>
          <p14:tracePt t="1579" x="5049838" y="2174875"/>
          <p14:tracePt t="1586" x="5049838" y="2189163"/>
          <p14:tracePt t="1593" x="5033963" y="2197100"/>
          <p14:tracePt t="1601" x="5027613" y="2211388"/>
          <p14:tracePt t="1607" x="5011738" y="2211388"/>
          <p14:tracePt t="1614" x="5005388" y="2219325"/>
          <p14:tracePt t="1622" x="5005388" y="2225675"/>
          <p14:tracePt t="1629" x="4989513" y="2241550"/>
          <p14:tracePt t="1636" x="4983163" y="2249488"/>
          <p14:tracePt t="1642" x="4975225" y="2263775"/>
          <p14:tracePt t="1650" x="4975225" y="2271713"/>
          <p14:tracePt t="1657" x="4960938" y="2278063"/>
          <p14:tracePt t="1671" x="4953000" y="2293938"/>
          <p14:tracePt t="1679" x="4937125" y="2300288"/>
          <p14:tracePt t="1686" x="4930775" y="2316163"/>
          <p14:tracePt t="1693" x="4930775" y="2322513"/>
          <p14:tracePt t="1700" x="4922838" y="2338388"/>
          <p14:tracePt t="1707" x="4908550" y="2346325"/>
          <p14:tracePt t="1716" x="4900613" y="2352675"/>
          <p14:tracePt t="1722" x="4900613" y="2368550"/>
          <p14:tracePt t="1729" x="4886325" y="2374900"/>
          <p14:tracePt t="1736" x="4878388" y="2390775"/>
          <p14:tracePt t="1744" x="4878388" y="2397125"/>
          <p14:tracePt t="1750" x="4864100" y="2413000"/>
          <p14:tracePt t="1757" x="4864100" y="2419350"/>
          <p14:tracePt t="1765" x="4856163" y="2443163"/>
          <p14:tracePt t="1771" x="4840288" y="2443163"/>
          <p14:tracePt t="1786" x="4840288" y="2457450"/>
          <p14:tracePt t="1794" x="4833938" y="2465388"/>
          <p14:tracePt t="1807" x="4826000" y="2471738"/>
          <p14:tracePt t="1817" x="4826000" y="2487613"/>
          <p14:tracePt t="1821" x="4826000" y="2493963"/>
          <p14:tracePt t="1836" x="4811713" y="2509838"/>
          <p14:tracePt t="1844" x="4811713" y="2516188"/>
          <p14:tracePt t="1850" x="4803775" y="2524125"/>
          <p14:tracePt t="1865" x="4803775" y="2538413"/>
          <p14:tracePt t="1880" x="4789488" y="2546350"/>
          <p14:tracePt t="1907" x="4789488" y="2562225"/>
          <p14:tracePt t="1922" x="4789488" y="2568575"/>
          <p14:tracePt t="2001" x="4789488" y="2584450"/>
          <p14:tracePt t="2308" x="4789488" y="2590800"/>
          <p14:tracePt t="2365" x="4789488" y="2598738"/>
          <p14:tracePt t="2417" x="4789488" y="2613025"/>
          <p14:tracePt t="2431" x="4789488" y="2620963"/>
          <p14:tracePt t="2445" x="4795838" y="2620963"/>
          <p14:tracePt t="2451" x="4795838" y="2635250"/>
          <p14:tracePt t="2459" x="4795838" y="2643188"/>
          <p14:tracePt t="2466" x="4803775" y="2659063"/>
          <p14:tracePt t="2473" x="4818063" y="2665413"/>
          <p14:tracePt t="2481" x="4818063" y="2673350"/>
          <p14:tracePt t="2487" x="4840288" y="2703513"/>
          <p14:tracePt t="2495" x="4864100" y="2725738"/>
          <p14:tracePt t="2501" x="4878388" y="2740025"/>
          <p14:tracePt t="2509" x="4900613" y="2770188"/>
          <p14:tracePt t="2517" x="4930775" y="2800350"/>
          <p14:tracePt t="2523" x="4953000" y="2828925"/>
          <p14:tracePt t="2531" x="4997450" y="2867025"/>
          <p14:tracePt t="2537" x="5005388" y="2881313"/>
          <p14:tracePt t="2545" x="5033963" y="2903538"/>
          <p14:tracePt t="2552" x="5041900" y="2911475"/>
          <p14:tracePt t="2559" x="5064125" y="2941638"/>
          <p14:tracePt t="2566" x="5080000" y="2947988"/>
          <p14:tracePt t="2573" x="5086350" y="2955925"/>
          <p14:tracePt t="2581" x="5124450" y="2986088"/>
          <p14:tracePt t="2587" x="5130800" y="2994025"/>
          <p14:tracePt t="2595" x="5160963" y="3016250"/>
          <p14:tracePt t="2602" x="5199063" y="3030538"/>
          <p14:tracePt t="2609" x="5243513" y="3060700"/>
          <p14:tracePt t="2617" x="5280025" y="3074988"/>
          <p14:tracePt t="2623" x="5324475" y="3090863"/>
          <p14:tracePt t="2631" x="5362575" y="3097213"/>
          <p14:tracePt t="2637" x="5421313" y="3127375"/>
          <p14:tracePt t="2646" x="5467350" y="3141663"/>
          <p14:tracePt t="2653" x="5518150" y="3157538"/>
          <p14:tracePt t="2659" x="5548313" y="3171825"/>
          <p14:tracePt t="2667" x="5622925" y="3187700"/>
          <p14:tracePt t="2673" x="5653088" y="3209925"/>
          <p14:tracePt t="2681" x="5689600" y="3209925"/>
          <p14:tracePt t="2688" x="5764213" y="3232150"/>
          <p14:tracePt t="2696" x="5824538" y="3238500"/>
          <p14:tracePt t="2702" x="5899150" y="3238500"/>
          <p14:tracePt t="2709" x="6002338" y="3238500"/>
          <p14:tracePt t="2716" x="6084888" y="3260725"/>
          <p14:tracePt t="2723" x="6121400" y="3260725"/>
          <p14:tracePt t="2732" x="6196013" y="3260725"/>
          <p14:tracePt t="2738" x="6234113" y="3260725"/>
          <p14:tracePt t="2745" x="6278563" y="3260725"/>
          <p14:tracePt t="2752" x="6315075" y="3260725"/>
          <p14:tracePt t="2759" x="6353175" y="3260725"/>
          <p14:tracePt t="2766" x="6397625" y="3260725"/>
          <p14:tracePt t="2773" x="6434138" y="3260725"/>
          <p14:tracePt t="2782" x="6457950" y="3254375"/>
          <p14:tracePt t="2788" x="6502400" y="3254375"/>
          <p14:tracePt t="2795" x="6538913" y="3238500"/>
          <p14:tracePt t="2802" x="6583363" y="3224213"/>
          <p14:tracePt t="2809" x="6621463" y="3224213"/>
          <p14:tracePt t="2816" x="6665913" y="3209925"/>
          <p14:tracePt t="2823" x="6688138" y="3201988"/>
          <p14:tracePt t="2832" x="6724650" y="3187700"/>
          <p14:tracePt t="2839" x="6754813" y="3171825"/>
          <p14:tracePt t="2845" x="6792913" y="3171825"/>
          <p14:tracePt t="2852" x="6837363" y="3157538"/>
          <p14:tracePt t="2859" x="6873875" y="3149600"/>
          <p14:tracePt t="2866" x="6896100" y="3149600"/>
          <p14:tracePt t="2873" x="6940550" y="3135313"/>
          <p14:tracePt t="2882" x="6978650" y="3119438"/>
          <p14:tracePt t="2889" x="7008813" y="3105150"/>
          <p14:tracePt t="2895" x="7045325" y="3090863"/>
          <p14:tracePt t="2902" x="7075488" y="3082925"/>
          <p14:tracePt t="2909" x="7112000" y="3052763"/>
          <p14:tracePt t="2916" x="7134225" y="3052763"/>
          <p14:tracePt t="2924" x="7150100" y="3022600"/>
          <p14:tracePt t="2932" x="7180263" y="3016250"/>
          <p14:tracePt t="2938" x="7186613" y="3016250"/>
          <p14:tracePt t="2946" x="7194550" y="3000375"/>
          <p14:tracePt t="2952" x="7208838" y="2994025"/>
          <p14:tracePt t="2960" x="7216775" y="2978150"/>
          <p14:tracePt t="2967" x="7231063" y="2978150"/>
          <p14:tracePt t="2973" x="7239000" y="2971800"/>
          <p14:tracePt t="2983" x="7254875" y="2963863"/>
          <p14:tracePt t="2988" x="7254875" y="2947988"/>
          <p14:tracePt t="2996" x="7261225" y="2947988"/>
          <p14:tracePt t="3002" x="7261225" y="2941638"/>
          <p14:tracePt t="3010" x="7261225" y="2925763"/>
          <p14:tracePt t="3017" x="7269163" y="2919413"/>
          <p14:tracePt t="3033" x="7269163" y="2911475"/>
          <p14:tracePt t="3038" x="7283450" y="2897188"/>
          <p14:tracePt t="3052" x="7283450" y="2889250"/>
          <p14:tracePt t="3060" x="7283450" y="2867025"/>
          <p14:tracePt t="3074" x="7283450" y="2851150"/>
          <p14:tracePt t="3082" x="7283450" y="2844800"/>
          <p14:tracePt t="3088" x="7277100" y="2828925"/>
          <p14:tracePt t="3096" x="7277100" y="2806700"/>
          <p14:tracePt t="3110" x="7277100" y="2784475"/>
          <p14:tracePt t="3117" x="7269163" y="2778125"/>
          <p14:tracePt t="3126" x="7261225" y="2762250"/>
          <p14:tracePt t="3132" x="7261225" y="2755900"/>
          <p14:tracePt t="3138" x="7246938" y="2740025"/>
          <p14:tracePt t="3147" x="7239000" y="2732088"/>
          <p14:tracePt t="3152" x="7224713" y="2725738"/>
          <p14:tracePt t="3161" x="7224713" y="2709863"/>
          <p14:tracePt t="3167" x="7216775" y="2703513"/>
          <p14:tracePt t="3175" x="7202488" y="2681288"/>
          <p14:tracePt t="3182" x="7194550" y="2665413"/>
          <p14:tracePt t="3189" x="7180263" y="2659063"/>
          <p14:tracePt t="3196" x="7172325" y="2643188"/>
          <p14:tracePt t="3203" x="7164388" y="2635250"/>
          <p14:tracePt t="3210" x="7150100" y="2628900"/>
          <p14:tracePt t="3218" x="7142163" y="2613025"/>
          <p14:tracePt t="3226" x="7127875" y="2606675"/>
          <p14:tracePt t="3232" x="7105650" y="2584450"/>
          <p14:tracePt t="3239" x="7097713" y="2568575"/>
          <p14:tracePt t="3247" x="7075488" y="2562225"/>
          <p14:tracePt t="3253" x="7045325" y="2532063"/>
          <p14:tracePt t="3261" x="7023100" y="2516188"/>
          <p14:tracePt t="3268" x="6992938" y="2493963"/>
          <p14:tracePt t="3275" x="6956425" y="2479675"/>
          <p14:tracePt t="3283" x="6940550" y="2479675"/>
          <p14:tracePt t="3289" x="6918325" y="2465388"/>
          <p14:tracePt t="3297" x="6911975" y="2457450"/>
          <p14:tracePt t="3303" x="6896100" y="2457450"/>
          <p14:tracePt t="3311" x="6873875" y="2443163"/>
          <p14:tracePt t="3318" x="6867525" y="2435225"/>
          <p14:tracePt t="3324" x="6843713" y="2435225"/>
          <p14:tracePt t="3332" x="6829425" y="2419350"/>
          <p14:tracePt t="3343" x="6821488" y="2419350"/>
          <p14:tracePt t="3346" x="6807200" y="2419350"/>
          <p14:tracePt t="3353" x="6799263" y="2419350"/>
          <p14:tracePt t="3361" x="6784975" y="2413000"/>
          <p14:tracePt t="3368" x="6777038" y="2413000"/>
          <p14:tracePt t="3375" x="6770688" y="2413000"/>
          <p14:tracePt t="3382" x="6754813" y="2405063"/>
          <p14:tracePt t="3389" x="6748463" y="2405063"/>
          <p14:tracePt t="3397" x="6732588" y="2405063"/>
          <p14:tracePt t="3404" x="6724650" y="2390775"/>
          <p14:tracePt t="3411" x="6718300" y="2390775"/>
          <p14:tracePt t="3425" x="6702425" y="2390775"/>
          <p14:tracePt t="3432" x="6696075" y="2390775"/>
          <p14:tracePt t="3446" x="6680200" y="2382838"/>
          <p14:tracePt t="3454" x="6673850" y="2382838"/>
          <p14:tracePt t="3461" x="6657975" y="2382838"/>
          <p14:tracePt t="3489" x="6651625" y="2382838"/>
          <p14:tracePt t="3504" x="6643688" y="2382838"/>
          <p14:tracePt t="3517" x="6627813" y="2382838"/>
          <p14:tracePt t="3568" x="6627813" y="2368550"/>
          <p14:tracePt t="4290" x="6635750" y="2368550"/>
          <p14:tracePt t="4727" x="6643688" y="2368550"/>
          <p14:tracePt t="4748" x="6651625" y="2368550"/>
          <p14:tracePt t="4764" x="6673850" y="2368550"/>
          <p14:tracePt t="4770" x="6688138" y="2360613"/>
          <p14:tracePt t="4777" x="6696075" y="2352675"/>
          <p14:tracePt t="4784" x="6718300" y="2338388"/>
          <p14:tracePt t="4791" x="6748463" y="2338388"/>
          <p14:tracePt t="4798" x="6770688" y="2322513"/>
          <p14:tracePt t="4805" x="6792913" y="2316163"/>
          <p14:tracePt t="4814" x="6821488" y="2316163"/>
          <p14:tracePt t="4820" x="6843713" y="2300288"/>
          <p14:tracePt t="4827" x="6867525" y="2286000"/>
          <p14:tracePt t="4834" x="6911975" y="2271713"/>
          <p14:tracePt t="4842" x="6918325" y="2271713"/>
          <p14:tracePt t="4848" x="6948488" y="2263775"/>
          <p14:tracePt t="4856" x="6986588" y="2249488"/>
          <p14:tracePt t="4864" x="7008813" y="2233613"/>
          <p14:tracePt t="4870" x="7037388" y="2233613"/>
          <p14:tracePt t="4877" x="7075488" y="2219325"/>
          <p14:tracePt t="4884" x="7097713" y="2219325"/>
          <p14:tracePt t="4892" x="7127875" y="2219325"/>
          <p14:tracePt t="4898" x="7164388" y="2211388"/>
          <p14:tracePt t="4906" x="7202488" y="2211388"/>
          <p14:tracePt t="4914" x="7261225" y="2211388"/>
          <p14:tracePt t="4920" x="7283450" y="2211388"/>
          <p14:tracePt t="4927" x="7343775" y="2211388"/>
          <p14:tracePt t="4934" x="7380288" y="2211388"/>
          <p14:tracePt t="4941" x="7402513" y="2211388"/>
          <p14:tracePt t="4949" x="7440613" y="2211388"/>
          <p14:tracePt t="4956" x="7470775" y="2211388"/>
          <p14:tracePt t="4963" x="7493000" y="2211388"/>
          <p14:tracePt t="4970" x="7515225" y="2211388"/>
          <p14:tracePt t="4977" x="7521575" y="2211388"/>
          <p14:tracePt t="4984" x="7543800" y="2211388"/>
          <p14:tracePt t="4992" x="7559675" y="2211388"/>
          <p14:tracePt t="5000" x="7581900" y="2211388"/>
          <p14:tracePt t="5006" x="7589838" y="2211388"/>
          <p14:tracePt t="5013" x="7612063" y="2211388"/>
          <p14:tracePt t="5020" x="7626350" y="2211388"/>
          <p14:tracePt t="5027" x="7634288" y="2211388"/>
          <p14:tracePt t="5034" x="7648575" y="2211388"/>
          <p14:tracePt t="5042" x="7670800" y="2211388"/>
          <p14:tracePt t="5049" x="7678738" y="2211388"/>
          <p14:tracePt t="5055" x="7700963" y="2211388"/>
          <p14:tracePt t="5063" x="7708900" y="2211388"/>
          <p14:tracePt t="5070" x="7737475" y="2211388"/>
          <p14:tracePt t="5077" x="7745413" y="2219325"/>
          <p14:tracePt t="5085" x="7767638" y="2219325"/>
          <p14:tracePt t="5092" x="7775575" y="2219325"/>
          <p14:tracePt t="5099" x="7789863" y="2219325"/>
          <p14:tracePt t="5106" x="7797800" y="2219325"/>
          <p14:tracePt t="5114" x="7812088" y="2219325"/>
          <p14:tracePt t="5120" x="7820025" y="2233613"/>
          <p14:tracePt t="5127" x="7827963" y="2233613"/>
          <p14:tracePt t="5135" x="7858125" y="2241550"/>
          <p14:tracePt t="5142" x="7864475" y="2241550"/>
          <p14:tracePt t="5149" x="7872413" y="2241550"/>
          <p14:tracePt t="5156" x="7886700" y="2241550"/>
          <p14:tracePt t="5164" x="7886700" y="2255838"/>
          <p14:tracePt t="5170" x="7894638" y="2255838"/>
          <p14:tracePt t="5178" x="7908925" y="2255838"/>
          <p14:tracePt t="5185" x="7916863" y="2255838"/>
          <p14:tracePt t="5199" x="7931150" y="2255838"/>
          <p14:tracePt t="5206" x="7939088" y="2255838"/>
          <p14:tracePt t="5214" x="7947025" y="2263775"/>
          <p14:tracePt t="5229" x="7961313" y="2278063"/>
          <p14:tracePt t="5234" x="7969250" y="2278063"/>
          <p14:tracePt t="5242" x="7969250" y="2286000"/>
          <p14:tracePt t="5263" x="7983538" y="2286000"/>
          <p14:tracePt t="5271" x="7991475" y="2293938"/>
          <p14:tracePt t="5285" x="8005763" y="2308225"/>
          <p14:tracePt t="5306" x="8013700" y="2308225"/>
          <p14:tracePt t="5330" x="8021638" y="2308225"/>
          <p14:tracePt t="5342" x="8035925" y="2308225"/>
          <p14:tracePt t="5635" x="8035925" y="2390775"/>
          <p14:tracePt t="5643" x="8035925" y="2493963"/>
          <p14:tracePt t="5649" x="8035925" y="2568575"/>
          <p14:tracePt t="5656" x="8035925" y="2643188"/>
          <p14:tracePt t="5665" x="8035925" y="2770188"/>
          <p14:tracePt t="5672" x="8035925" y="2874963"/>
          <p14:tracePt t="5679" x="8035925" y="3044825"/>
          <p14:tracePt t="5687" x="8035925" y="3194050"/>
          <p14:tracePt t="5693" x="8035925" y="3290888"/>
          <p14:tracePt t="5700" x="8035925" y="3417888"/>
          <p14:tracePt t="5706" x="8021638" y="3522663"/>
          <p14:tracePt t="5716" x="8021638" y="3603625"/>
          <p14:tracePt t="5721" x="8013700" y="3656013"/>
          <p14:tracePt t="5730" x="8013700" y="3716338"/>
          <p14:tracePt t="5736" x="7999413" y="3752850"/>
          <p14:tracePt t="5742" x="7983538" y="3813175"/>
          <p14:tracePt t="5750" x="7969250" y="3871913"/>
          <p14:tracePt t="5757" x="7969250" y="3910013"/>
          <p14:tracePt t="5765" x="7954963" y="3946525"/>
          <p14:tracePt t="5772" x="7954963" y="3976688"/>
          <p14:tracePt t="5778" x="7939088" y="4013200"/>
          <p14:tracePt t="5785" x="7924800" y="4057650"/>
          <p14:tracePt t="5793" x="7916863" y="4079875"/>
          <p14:tracePt t="5800" x="7886700" y="4125913"/>
          <p14:tracePt t="5806" x="7886700" y="4148138"/>
          <p14:tracePt t="5815" x="7872413" y="4170363"/>
          <p14:tracePt t="5822" x="7858125" y="4198938"/>
          <p14:tracePt t="5829" x="7850188" y="4222750"/>
          <p14:tracePt t="5835" x="7834313" y="4251325"/>
          <p14:tracePt t="5842" x="7820025" y="4273550"/>
          <p14:tracePt t="5850" x="7797800" y="4319588"/>
          <p14:tracePt t="5857" x="7783513" y="4341813"/>
          <p14:tracePt t="5865" x="7753350" y="4370388"/>
          <p14:tracePt t="5872" x="7745413" y="4392613"/>
          <p14:tracePt t="5879" x="7715250" y="4422775"/>
          <p14:tracePt t="5886" x="7693025" y="4430713"/>
          <p14:tracePt t="5893" x="7664450" y="4460875"/>
          <p14:tracePt t="5900" x="7640638" y="4483100"/>
          <p14:tracePt t="5907" x="7596188" y="4511675"/>
          <p14:tracePt t="5915" x="7567613" y="4541838"/>
          <p14:tracePt t="5922" x="7529513" y="4564063"/>
          <p14:tracePt t="5929" x="7485063" y="4608513"/>
          <p14:tracePt t="5936" x="7440613" y="4638675"/>
          <p14:tracePt t="5944" x="7388225" y="4654550"/>
          <p14:tracePt t="5950" x="7327900" y="4683125"/>
          <p14:tracePt t="5957" x="7261225" y="4729163"/>
          <p14:tracePt t="5966" x="7202488" y="4743450"/>
          <p14:tracePt t="5972" x="7164388" y="4757738"/>
          <p14:tracePt t="5979" x="7083425" y="4787900"/>
          <p14:tracePt t="5986" x="7023100" y="4802188"/>
          <p14:tracePt t="5993" x="6948488" y="4824413"/>
          <p14:tracePt t="6000" x="6904038" y="4832350"/>
          <p14:tracePt t="6007" x="6829425" y="4848225"/>
          <p14:tracePt t="6016" x="6770688" y="4862513"/>
          <p14:tracePt t="6023" x="6710363" y="4876800"/>
          <p14:tracePt t="6029" x="6657975" y="4892675"/>
          <p14:tracePt t="6036" x="6577013" y="4892675"/>
          <p14:tracePt t="6044" x="6538913" y="4892675"/>
          <p14:tracePt t="6050" x="6464300" y="4906963"/>
          <p14:tracePt t="6058" x="6383338" y="4906963"/>
          <p14:tracePt t="6065" x="6345238" y="4906963"/>
          <p14:tracePt t="6072" x="6270625" y="4906963"/>
          <p14:tracePt t="6079" x="6218238" y="4906963"/>
          <p14:tracePt t="6086" x="6159500" y="4906963"/>
          <p14:tracePt t="6093" x="6084888" y="4906963"/>
          <p14:tracePt t="6100" x="6032500" y="4906963"/>
          <p14:tracePt t="6108" x="5957888" y="4906963"/>
          <p14:tracePt t="6115" x="5899150" y="4906963"/>
          <p14:tracePt t="6122" x="5824538" y="4899025"/>
          <p14:tracePt t="6129" x="5719763" y="4899025"/>
          <p14:tracePt t="6136" x="5667375" y="4899025"/>
          <p14:tracePt t="6143" x="5592763" y="4899025"/>
          <p14:tracePt t="6150" x="5511800" y="4884738"/>
          <p14:tracePt t="6160" x="5429250" y="4870450"/>
          <p14:tracePt t="6165" x="5348288" y="4854575"/>
          <p14:tracePt t="6172" x="5251450" y="4854575"/>
          <p14:tracePt t="6179" x="5168900" y="4840288"/>
          <p14:tracePt t="6186" x="5086350" y="4818063"/>
          <p14:tracePt t="6194" x="5005388" y="4787900"/>
          <p14:tracePt t="6201" x="4922838" y="4773613"/>
          <p14:tracePt t="6208" x="4864100" y="4743450"/>
          <p14:tracePt t="6216" x="4795838" y="4705350"/>
          <p14:tracePt t="6222" x="4759325" y="4699000"/>
          <p14:tracePt t="6229" x="4714875" y="4668838"/>
          <p14:tracePt t="6236" x="4654550" y="4638675"/>
          <p14:tracePt t="6245" x="4618038" y="4608513"/>
          <p14:tracePt t="6251" x="4573588" y="4579938"/>
          <p14:tracePt t="6259" x="4551363" y="4557713"/>
          <p14:tracePt t="6265" x="4505325" y="4527550"/>
          <p14:tracePt t="6272" x="4460875" y="4483100"/>
          <p14:tracePt t="6279" x="4424363" y="4460875"/>
          <p14:tracePt t="6286" x="4394200" y="4430713"/>
          <p14:tracePt t="6295" x="4371975" y="4414838"/>
          <p14:tracePt t="6301" x="4341813" y="4378325"/>
          <p14:tracePt t="6308" x="4311650" y="4348163"/>
          <p14:tracePt t="6315" x="4289425" y="4325938"/>
          <p14:tracePt t="6322" x="4275138" y="4311650"/>
          <p14:tracePt t="6330" x="4252913" y="4273550"/>
          <p14:tracePt t="6344" x="4214813" y="4206875"/>
          <p14:tracePt t="6351" x="4200525" y="4184650"/>
          <p14:tracePt t="6359" x="4186238" y="4154488"/>
          <p14:tracePt t="6366" x="4156075" y="4117975"/>
          <p14:tracePt t="6372" x="4148138" y="4073525"/>
          <p14:tracePt t="6380" x="4133850" y="4035425"/>
          <p14:tracePt t="6387" x="4117975" y="3976688"/>
          <p14:tracePt t="6395" x="4103688" y="3954463"/>
          <p14:tracePt t="6402" x="4089400" y="3894138"/>
          <p14:tracePt t="6409" x="4073525" y="3857625"/>
          <p14:tracePt t="6417" x="4073525" y="3813175"/>
          <p14:tracePt t="6422" x="4059238" y="3760788"/>
          <p14:tracePt t="6430" x="4059238" y="3716338"/>
          <p14:tracePt t="6437" x="4059238" y="3678238"/>
          <p14:tracePt t="6445" x="4059238" y="3656013"/>
          <p14:tracePt t="6451" x="4059238" y="3611563"/>
          <p14:tracePt t="6459" x="4067175" y="3573463"/>
          <p14:tracePt t="6466" x="4067175" y="3536950"/>
          <p14:tracePt t="6472" x="4081463" y="3492500"/>
          <p14:tracePt t="6481" x="4081463" y="3454400"/>
          <p14:tracePt t="6487" x="4111625" y="3395663"/>
          <p14:tracePt t="6494" x="4125913" y="3365500"/>
          <p14:tracePt t="6501" x="4140200" y="3328988"/>
          <p14:tracePt t="6509" x="4148138" y="3284538"/>
          <p14:tracePt t="6516" x="4164013" y="3260725"/>
          <p14:tracePt t="6523" x="4178300" y="3216275"/>
          <p14:tracePt t="6531" x="4192588" y="3194050"/>
          <p14:tracePt t="6537" x="4208463" y="3149600"/>
          <p14:tracePt t="6544" x="4230688" y="3127375"/>
          <p14:tracePt t="6551" x="4244975" y="3082925"/>
          <p14:tracePt t="6559" x="4275138" y="3060700"/>
          <p14:tracePt t="6566" x="4283075" y="3030538"/>
          <p14:tracePt t="6573" x="4311650" y="3008313"/>
          <p14:tracePt t="6580" x="4357688" y="2963863"/>
          <p14:tracePt t="6587" x="4379913" y="2941638"/>
          <p14:tracePt t="6595" x="4424363" y="2897188"/>
          <p14:tracePt t="6601" x="4454525" y="2851150"/>
          <p14:tracePt t="6609" x="4476750" y="2828925"/>
          <p14:tracePt t="6616" x="4505325" y="2814638"/>
          <p14:tracePt t="6622" x="4543425" y="2784475"/>
          <p14:tracePt t="6630" x="4573588" y="2762250"/>
          <p14:tracePt t="6637" x="4579938" y="2747963"/>
          <p14:tracePt t="6644" x="4618038" y="2725738"/>
          <p14:tracePt t="6651" x="4640263" y="2725738"/>
          <p14:tracePt t="6659" x="4670425" y="2709863"/>
          <p14:tracePt t="6666" x="4706938" y="2687638"/>
          <p14:tracePt t="6672" x="4751388" y="2687638"/>
          <p14:tracePt t="6680" x="4789488" y="2673350"/>
          <p14:tracePt t="6687" x="4833938" y="2659063"/>
          <p14:tracePt t="6694" x="4886325" y="2659063"/>
          <p14:tracePt t="6702" x="4945063" y="2643188"/>
          <p14:tracePt t="6708" x="5019675" y="2643188"/>
          <p14:tracePt t="6716" x="5080000" y="2628900"/>
          <p14:tracePt t="6723" x="5154613" y="2628900"/>
          <p14:tracePt t="6729" x="5227638" y="2628900"/>
          <p14:tracePt t="6737" x="5310188" y="2613025"/>
          <p14:tracePt t="6746" x="5370513" y="2613025"/>
          <p14:tracePt t="6751" x="5443538" y="2613025"/>
          <p14:tracePt t="6759" x="5495925" y="2613025"/>
          <p14:tracePt t="6766" x="5556250" y="2620963"/>
          <p14:tracePt t="6772" x="5608638" y="2620963"/>
          <p14:tracePt t="6781" x="5653088" y="2635250"/>
          <p14:tracePt t="6787" x="5689600" y="2643188"/>
          <p14:tracePt t="6794" x="5764213" y="2643188"/>
          <p14:tracePt t="6801" x="5808663" y="2659063"/>
          <p14:tracePt t="6808" x="5846763" y="2673350"/>
          <p14:tracePt t="6816" x="5905500" y="2673350"/>
          <p14:tracePt t="6822" x="5927725" y="2687638"/>
          <p14:tracePt t="6831" x="5973763" y="2703513"/>
          <p14:tracePt t="6838" x="5995988" y="2709863"/>
          <p14:tracePt t="6845" x="6018213" y="2709863"/>
          <p14:tracePt t="6851" x="6048375" y="2725738"/>
          <p14:tracePt t="6859" x="6084888" y="2740025"/>
          <p14:tracePt t="6866" x="6115050" y="2755900"/>
          <p14:tracePt t="6873" x="6137275" y="2755900"/>
          <p14:tracePt t="6881" x="6159500" y="2762250"/>
          <p14:tracePt t="6887" x="6203950" y="2778125"/>
          <p14:tracePt t="6895" x="6226175" y="2792413"/>
          <p14:tracePt t="6902" x="6270625" y="2806700"/>
          <p14:tracePt t="6909" x="6292850" y="2814638"/>
          <p14:tracePt t="6916" x="6337300" y="2828925"/>
          <p14:tracePt t="6924" x="6375400" y="2844800"/>
          <p14:tracePt t="6931" x="6383338" y="2851150"/>
          <p14:tracePt t="6938" x="6419850" y="2881313"/>
          <p14:tracePt t="6945" x="6464300" y="2881313"/>
          <p14:tracePt t="6952" x="6486525" y="2903538"/>
          <p14:tracePt t="6958" x="6516688" y="2919413"/>
          <p14:tracePt t="6966" x="6538913" y="2933700"/>
          <p14:tracePt t="6973" x="6569075" y="2941638"/>
          <p14:tracePt t="6981" x="6577013" y="2955925"/>
          <p14:tracePt t="6987" x="6599238" y="2963863"/>
          <p14:tracePt t="6995" x="6627813" y="2978150"/>
          <p14:tracePt t="7001" x="6651625" y="2994025"/>
          <p14:tracePt t="7010" x="6657975" y="3000375"/>
          <p14:tracePt t="7017" x="6688138" y="3022600"/>
          <p14:tracePt t="7023" x="6710363" y="3022600"/>
          <p14:tracePt t="7031" x="6732588" y="3052763"/>
          <p14:tracePt t="7037" x="6748463" y="3060700"/>
          <p14:tracePt t="7045" x="6754813" y="3074988"/>
          <p14:tracePt t="7052" x="6777038" y="3097213"/>
          <p14:tracePt t="7059" x="6792913" y="3105150"/>
          <p14:tracePt t="7066" x="6815138" y="3135313"/>
          <p14:tracePt t="7073" x="6821488" y="3141663"/>
          <p14:tracePt t="7081" x="6837363" y="3157538"/>
          <p14:tracePt t="7087" x="6859588" y="3179763"/>
          <p14:tracePt t="7095" x="6867525" y="3187700"/>
          <p14:tracePt t="7102" x="6896100" y="3209925"/>
          <p14:tracePt t="7110" x="6904038" y="3224213"/>
          <p14:tracePt t="7116" x="6926263" y="3232150"/>
          <p14:tracePt t="7123" x="6940550" y="3260725"/>
          <p14:tracePt t="7132" x="6964363" y="3284538"/>
          <p14:tracePt t="7138" x="6964363" y="3298825"/>
          <p14:tracePt t="7146" x="6992938" y="3306763"/>
          <p14:tracePt t="7152" x="7000875" y="3335338"/>
          <p14:tracePt t="7160" x="7015163" y="3357563"/>
          <p14:tracePt t="7166" x="7045325" y="3403600"/>
          <p14:tracePt t="7173" x="7053263" y="3425825"/>
          <p14:tracePt t="7181" x="7067550" y="3470275"/>
          <p14:tracePt t="7188" x="7083425" y="3506788"/>
          <p14:tracePt t="7196" x="7097713" y="3567113"/>
          <p14:tracePt t="7203" x="7112000" y="3603625"/>
          <p14:tracePt t="7209" x="7127875" y="3663950"/>
          <p14:tracePt t="7216" x="7142163" y="3722688"/>
          <p14:tracePt t="7223" x="7158038" y="3760788"/>
          <p14:tracePt t="7232" x="7158038" y="3797300"/>
          <p14:tracePt t="7237" x="7158038" y="3841750"/>
          <p14:tracePt t="7246" x="7164388" y="3879850"/>
          <p14:tracePt t="7253" x="7164388" y="3910013"/>
          <p14:tracePt t="7259" x="7180263" y="3946525"/>
          <p14:tracePt t="7266" x="7180263" y="3954463"/>
          <p14:tracePt t="7274" x="7180263" y="3976688"/>
          <p14:tracePt t="7282" x="7180263" y="3990975"/>
          <p14:tracePt t="7288" x="7180263" y="3998913"/>
          <p14:tracePt t="7298" x="7180263" y="4021138"/>
          <p14:tracePt t="7303" x="7194550" y="4035425"/>
          <p14:tracePt t="7309" x="7194550" y="4057650"/>
          <p14:tracePt t="7316" x="7194550" y="4065588"/>
          <p14:tracePt t="7324" x="7194550" y="4087813"/>
          <p14:tracePt t="7342" x="7194550" y="4125913"/>
          <p14:tracePt t="7346" x="7194550" y="4132263"/>
          <p14:tracePt t="7353" x="7194550" y="4154488"/>
          <p14:tracePt t="7359" x="7194550" y="4170363"/>
          <p14:tracePt t="7367" x="7194550" y="4192588"/>
          <p14:tracePt t="7374" x="7194550" y="4198938"/>
          <p14:tracePt t="7381" x="7194550" y="4222750"/>
          <p14:tracePt t="7388" x="7194550" y="4229100"/>
          <p14:tracePt t="7396" x="7186613" y="4244975"/>
          <p14:tracePt t="7403" x="7186613" y="4267200"/>
          <p14:tracePt t="7409" x="7180263" y="4289425"/>
          <p14:tracePt t="7417" x="7180263" y="4311650"/>
          <p14:tracePt t="7425" x="7180263" y="4325938"/>
          <p14:tracePt t="7432" x="7164388" y="4333875"/>
          <p14:tracePt t="7438" x="7164388" y="4356100"/>
          <p14:tracePt t="7446" x="7164388" y="4370388"/>
          <p14:tracePt t="7453" x="7158038" y="4392613"/>
          <p14:tracePt t="7460" x="7158038" y="4400550"/>
          <p14:tracePt t="7467" x="7158038" y="4422775"/>
          <p14:tracePt t="7475" x="7142163" y="4438650"/>
          <p14:tracePt t="7481" x="7142163" y="4460875"/>
          <p14:tracePt t="7489" x="7134225" y="4467225"/>
          <p14:tracePt t="7497" x="7134225" y="4489450"/>
          <p14:tracePt t="7503" x="7119938" y="4505325"/>
          <p14:tracePt t="7511" x="7112000" y="4527550"/>
          <p14:tracePt t="7517" x="7112000" y="4535488"/>
          <p14:tracePt t="7524" x="7097713" y="4557713"/>
          <p14:tracePt t="7532" x="7089775" y="4557713"/>
          <p14:tracePt t="7539" x="7075488" y="4579938"/>
          <p14:tracePt t="7553" x="7061200" y="4608513"/>
          <p14:tracePt t="7560" x="7061200" y="4616450"/>
          <p14:tracePt t="7567" x="7053263" y="4632325"/>
          <p14:tracePt t="7575" x="7053263" y="4638675"/>
          <p14:tracePt t="7582" x="7045325" y="4654550"/>
          <p14:tracePt t="7589" x="7045325" y="4660900"/>
          <p14:tracePt t="7597" x="7045325" y="4668838"/>
          <p14:tracePt t="7603" x="7031038" y="4683125"/>
          <p14:tracePt t="7617" x="7031038" y="4691063"/>
          <p14:tracePt t="7625" x="7023100" y="4705350"/>
          <p14:tracePt t="7632" x="7023100" y="4713288"/>
          <p14:tracePt t="7639" x="7008813" y="4713288"/>
          <p14:tracePt t="7648" x="7008813" y="4729163"/>
          <p14:tracePt t="7654" x="7008813" y="4735513"/>
          <p14:tracePt t="7661" x="7000875" y="4735513"/>
          <p14:tracePt t="7682" x="6986588" y="4743450"/>
          <p14:tracePt t="7697" x="6978650" y="4757738"/>
          <p14:tracePt t="7711" x="6978650" y="4765675"/>
          <p14:tracePt t="7725" x="6970713" y="4765675"/>
          <p14:tracePt t="7739" x="6956425" y="4779963"/>
          <p14:tracePt t="7753" x="6956425" y="4787900"/>
          <p14:tracePt t="7760" x="6948488" y="4787900"/>
          <p14:tracePt t="7783" x="6934200" y="4787900"/>
          <p14:tracePt t="7798" x="6926263" y="4795838"/>
          <p14:tracePt t="7825" x="6918325" y="4795838"/>
          <p14:tracePt t="7839" x="6904038" y="4795838"/>
          <p14:tracePt t="7853" x="6896100" y="4795838"/>
          <p14:tracePt t="7882" x="6881813" y="4795838"/>
          <p14:tracePt t="7903" x="6873875" y="4795838"/>
          <p14:tracePt t="7940" x="6859588" y="4795838"/>
          <p14:tracePt t="7953" x="6851650" y="4795838"/>
          <p14:tracePt t="7975" x="6843713" y="4795838"/>
          <p14:tracePt t="7990" x="6829425" y="4795838"/>
          <p14:tracePt t="8018" x="6821488" y="4795838"/>
          <p14:tracePt t="8025" x="6807200" y="4795838"/>
          <p14:tracePt t="8039" x="6799263" y="4795838"/>
          <p14:tracePt t="8048" x="6784975" y="4795838"/>
          <p14:tracePt t="8053" x="6777038" y="4795838"/>
          <p14:tracePt t="8068" x="6754813" y="4795838"/>
          <p14:tracePt t="8075" x="6740525" y="4795838"/>
          <p14:tracePt t="8082" x="6732588" y="4779963"/>
          <p14:tracePt t="8090" x="6724650" y="4779963"/>
          <p14:tracePt t="8098" x="6710363" y="4773613"/>
          <p14:tracePt t="8103" x="6688138" y="4773613"/>
          <p14:tracePt t="8111" x="6680200" y="4765675"/>
          <p14:tracePt t="8118" x="6657975" y="4751388"/>
          <p14:tracePt t="8125" x="6643688" y="4743450"/>
          <p14:tracePt t="8132" x="6635750" y="4743450"/>
          <p14:tracePt t="8140" x="6621463" y="4729163"/>
          <p14:tracePt t="8148" x="6613525" y="4721225"/>
          <p14:tracePt t="8154" x="6591300" y="4721225"/>
          <p14:tracePt t="8161" x="6577013" y="4705350"/>
          <p14:tracePt t="8168" x="6569075" y="4699000"/>
          <p14:tracePt t="8175" x="6561138" y="4691063"/>
          <p14:tracePt t="8182" x="6546850" y="4691063"/>
          <p14:tracePt t="8190" x="6538913" y="4660900"/>
          <p14:tracePt t="8198" x="6524625" y="4654550"/>
          <p14:tracePt t="8204" x="6516688" y="4646613"/>
          <p14:tracePt t="8211" x="6502400" y="4646613"/>
          <p14:tracePt t="8218" x="6494463" y="4632325"/>
          <p14:tracePt t="8225" x="6494463" y="4624388"/>
          <p14:tracePt t="8233" x="6486525" y="4608513"/>
          <p14:tracePt t="8240" x="6472238" y="4602163"/>
          <p14:tracePt t="8248" x="6472238" y="4586288"/>
          <p14:tracePt t="8254" x="6464300" y="4586288"/>
          <p14:tracePt t="8261" x="6450013" y="4579938"/>
          <p14:tracePt t="8269" x="6450013" y="4572000"/>
          <p14:tracePt t="8275" x="6442075" y="4557713"/>
          <p14:tracePt t="8290" x="6427788" y="4549775"/>
          <p14:tracePt t="8298" x="6427788" y="4535488"/>
          <p14:tracePt t="8304" x="6419850" y="4527550"/>
          <p14:tracePt t="8311" x="6419850" y="4519613"/>
          <p14:tracePt t="8318" x="6419850" y="4505325"/>
          <p14:tracePt t="8327" x="6411913" y="4505325"/>
          <p14:tracePt t="8332" x="6411913" y="4497388"/>
          <p14:tracePt t="8340" x="6397625" y="4483100"/>
          <p14:tracePt t="8359" x="6389688" y="4475163"/>
          <p14:tracePt t="8363" x="6389688" y="4460875"/>
          <p14:tracePt t="8368" x="6375400" y="4452938"/>
          <p14:tracePt t="8375" x="6367463" y="4452938"/>
          <p14:tracePt t="8383" x="6353175" y="4445000"/>
          <p14:tracePt t="8390" x="6353175" y="4430713"/>
          <p14:tracePt t="8398" x="6345238" y="4422775"/>
          <p14:tracePt t="8404" x="6337300" y="4408488"/>
          <p14:tracePt t="8418" x="6323013" y="4400550"/>
          <p14:tracePt t="8425" x="6315075" y="4386263"/>
          <p14:tracePt t="8440" x="6300788" y="4378325"/>
          <p14:tracePt t="8448" x="6300788" y="4370388"/>
          <p14:tracePt t="8454" x="6292850" y="4356100"/>
          <p14:tracePt t="8468" x="6286500" y="4348163"/>
          <p14:tracePt t="8476" x="6286500" y="4333875"/>
          <p14:tracePt t="8483" x="6270625" y="4333875"/>
          <p14:tracePt t="8490" x="6270625" y="4325938"/>
          <p14:tracePt t="8498" x="6264275" y="4311650"/>
          <p14:tracePt t="8504" x="6248400" y="4303713"/>
          <p14:tracePt t="8519" x="6240463" y="4295775"/>
          <p14:tracePt t="8526" x="6226175" y="4281488"/>
          <p14:tracePt t="8533" x="6218238" y="4273550"/>
          <p14:tracePt t="8540" x="6218238" y="4259263"/>
          <p14:tracePt t="8548" x="6211888" y="4251325"/>
          <p14:tracePt t="8554" x="6196013" y="4244975"/>
          <p14:tracePt t="8562" x="6189663" y="4229100"/>
          <p14:tracePt t="8569" x="6189663" y="4222750"/>
          <p14:tracePt t="8577" x="6173788" y="4206875"/>
          <p14:tracePt t="8583" x="6167438" y="4198938"/>
          <p14:tracePt t="8592" x="6167438" y="4184650"/>
          <p14:tracePt t="8598" x="6151563" y="4184650"/>
          <p14:tracePt t="8605" x="6143625" y="4176713"/>
          <p14:tracePt t="8612" x="6137275" y="4170363"/>
          <p14:tracePt t="8626" x="6137275" y="4154488"/>
          <p14:tracePt t="8633" x="6121400" y="4148138"/>
          <p14:tracePt t="8642" x="6121400" y="4132263"/>
          <p14:tracePt t="8648" x="6121400" y="4125913"/>
          <p14:tracePt t="8655" x="6115050" y="4110038"/>
          <p14:tracePt t="8662" x="6115050" y="4102100"/>
          <p14:tracePt t="8670" x="6115050" y="4095750"/>
          <p14:tracePt t="8677" x="6099175" y="4079875"/>
          <p14:tracePt t="8684" x="6099175" y="4073525"/>
          <p14:tracePt t="8698" x="6099175" y="4057650"/>
          <p14:tracePt t="8705" x="6099175" y="4051300"/>
          <p14:tracePt t="8712" x="6099175" y="4043363"/>
          <p14:tracePt t="8727" x="6099175" y="4029075"/>
          <p14:tracePt t="8734" x="6099175" y="4021138"/>
          <p14:tracePt t="8742" x="6107113" y="4021138"/>
          <p14:tracePt t="8749" x="6107113" y="4006850"/>
          <p14:tracePt t="8755" x="6115050" y="3983038"/>
          <p14:tracePt t="8763" x="6129338" y="3976688"/>
          <p14:tracePt t="8769" x="6137275" y="3954463"/>
          <p14:tracePt t="8777" x="6167438" y="3938588"/>
          <p14:tracePt t="8784" x="6173788" y="3910013"/>
          <p14:tracePt t="8792" x="6189663" y="3886200"/>
          <p14:tracePt t="8799" x="6218238" y="3871913"/>
          <p14:tracePt t="8805" x="6226175" y="3849688"/>
          <p14:tracePt t="8814" x="6240463" y="3835400"/>
          <p14:tracePt t="8819" x="6248400" y="3827463"/>
          <p14:tracePt t="8828" x="6264275" y="3819525"/>
          <p14:tracePt t="8834" x="6270625" y="3805238"/>
          <p14:tracePt t="8841" x="6278563" y="3797300"/>
          <p14:tracePt t="8849" x="6292850" y="3783013"/>
          <p14:tracePt t="8855" x="6300788" y="3775075"/>
          <p14:tracePt t="8863" x="6300788" y="3767138"/>
          <p14:tracePt t="8869" x="6315075" y="3767138"/>
          <p14:tracePt t="8878" x="6323013" y="3752850"/>
          <p14:tracePt t="8884" x="6337300" y="3744913"/>
          <p14:tracePt t="8892" x="6337300" y="3730625"/>
          <p14:tracePt t="8905" x="6345238" y="3722688"/>
          <p14:tracePt t="8920" x="6345238" y="3708400"/>
          <p14:tracePt t="8928" x="6353175" y="3708400"/>
          <p14:tracePt t="8934" x="6353175" y="3700463"/>
          <p14:tracePt t="8942" x="6367463" y="3700463"/>
          <p14:tracePt t="8963" x="6367463" y="3694113"/>
          <p14:tracePt t="8978" x="6367463" y="3678238"/>
          <p14:tracePt t="9005" x="6361113" y="3670300"/>
          <p14:tracePt t="9020" x="6353175" y="3656013"/>
          <p14:tracePt t="9041" x="6353175" y="3648075"/>
          <p14:tracePt t="9048" x="6345238" y="3648075"/>
          <p14:tracePt t="9055" x="6345238" y="3633788"/>
          <p14:tracePt t="9063" x="6330950" y="3633788"/>
          <p14:tracePt t="9070" x="6323013" y="3633788"/>
          <p14:tracePt t="9077" x="6323013" y="3625850"/>
          <p14:tracePt t="9084" x="6308725" y="3625850"/>
          <p14:tracePt t="9093" x="6300788" y="3619500"/>
          <p14:tracePt t="9098" x="6286500" y="3619500"/>
          <p14:tracePt t="9113" x="6278563" y="3619500"/>
          <p14:tracePt t="9121" x="6270625" y="3603625"/>
          <p14:tracePt t="9134" x="6240463" y="3597275"/>
          <p14:tracePt t="9142" x="6234113" y="3597275"/>
          <p14:tracePt t="9148" x="6226175" y="3597275"/>
          <p14:tracePt t="9155" x="6211888" y="3581400"/>
          <p14:tracePt t="9164" x="6203950" y="3581400"/>
          <p14:tracePt t="9170" x="6189663" y="3581400"/>
          <p14:tracePt t="9177" x="6181725" y="3573463"/>
          <p14:tracePt t="9184" x="6167438" y="3573463"/>
          <p14:tracePt t="9192" x="6159500" y="3573463"/>
          <p14:tracePt t="9199" x="6137275" y="3559175"/>
          <p14:tracePt t="9205" x="6121400" y="3559175"/>
          <p14:tracePt t="9214" x="6115050" y="3551238"/>
          <p14:tracePt t="9220" x="6092825" y="3551238"/>
          <p14:tracePt t="9227" x="6070600" y="3551238"/>
          <p14:tracePt t="9234" x="6054725" y="3551238"/>
          <p14:tracePt t="9242" x="6048375" y="3536950"/>
          <p14:tracePt t="9248" x="6024563" y="3536950"/>
          <p14:tracePt t="9256" x="6018213" y="3529013"/>
          <p14:tracePt t="9264" x="5995988" y="3529013"/>
          <p14:tracePt t="9270" x="5980113" y="3529013"/>
          <p14:tracePt t="9277" x="5973763" y="3529013"/>
          <p14:tracePt t="9284" x="5957888" y="3529013"/>
          <p14:tracePt t="9292" x="5951538" y="3529013"/>
          <p14:tracePt t="9299" x="5935663" y="3529013"/>
          <p14:tracePt t="9306" x="5927725" y="3529013"/>
          <p14:tracePt t="9314" x="5921375" y="3529013"/>
          <p14:tracePt t="9320" x="5899150" y="3529013"/>
          <p14:tracePt t="9334" x="5868988" y="3529013"/>
          <p14:tracePt t="9342" x="5861050" y="3529013"/>
          <p14:tracePt t="9349" x="5854700" y="3529013"/>
          <p14:tracePt t="9356" x="5838825" y="3529013"/>
          <p14:tracePt t="9364" x="5830888" y="3529013"/>
          <p14:tracePt t="9370" x="5816600" y="3529013"/>
          <p14:tracePt t="9377" x="5808663" y="3529013"/>
          <p14:tracePt t="9385" x="5794375" y="3529013"/>
          <p14:tracePt t="9392" x="5786438" y="3529013"/>
          <p14:tracePt t="9399" x="5780088" y="3529013"/>
          <p14:tracePt t="9406" x="5757863" y="3529013"/>
          <p14:tracePt t="9420" x="5741988" y="3529013"/>
          <p14:tracePt t="9429" x="5734050" y="3529013"/>
          <p14:tracePt t="9434" x="5719763" y="3529013"/>
          <p14:tracePt t="9442" x="5711825" y="3529013"/>
          <p14:tracePt t="9449" x="5697538" y="3529013"/>
          <p14:tracePt t="9464" x="5689600" y="3529013"/>
          <p14:tracePt t="9470" x="5683250" y="3529013"/>
          <p14:tracePt t="9485" x="5667375" y="3529013"/>
          <p14:tracePt t="9492" x="5661025" y="3529013"/>
          <p14:tracePt t="9500" x="5645150" y="3529013"/>
          <p14:tracePt t="9514" x="5637213" y="3529013"/>
          <p14:tracePt t="9520" x="5622925" y="3529013"/>
          <p14:tracePt t="9528" x="5614988" y="3529013"/>
          <p14:tracePt t="9542" x="5608638" y="3529013"/>
          <p14:tracePt t="9556" x="5592763" y="3544888"/>
          <p14:tracePt t="9564" x="5586413" y="3544888"/>
          <p14:tracePt t="9570" x="5570538" y="3544888"/>
          <p14:tracePt t="9584" x="5564188" y="3551238"/>
          <p14:tracePt t="9600" x="5556250" y="3567113"/>
          <p14:tracePt t="9615" x="5556250" y="3573463"/>
          <p14:tracePt t="9628" x="5540375" y="3573463"/>
          <p14:tracePt t="9642" x="5534025" y="3581400"/>
          <p14:tracePt t="9656" x="5534025" y="3597275"/>
          <p14:tracePt t="9678" x="5534025" y="3603625"/>
          <p14:tracePt t="9699" x="5534025" y="3619500"/>
          <p14:tracePt t="9706" x="5534025" y="3625850"/>
          <p14:tracePt t="9714" x="5534025" y="3641725"/>
          <p14:tracePt t="9728" x="5534025" y="3648075"/>
          <p14:tracePt t="9735" x="5534025" y="3656013"/>
          <p14:tracePt t="9743" x="5548313" y="3670300"/>
          <p14:tracePt t="9751" x="5548313" y="3678238"/>
          <p14:tracePt t="9757" x="5548313" y="3694113"/>
          <p14:tracePt t="9766" x="5556250" y="3700463"/>
          <p14:tracePt t="9771" x="5564188" y="3716338"/>
          <p14:tracePt t="9778" x="5564188" y="3738563"/>
          <p14:tracePt t="9785" x="5592763" y="3744913"/>
          <p14:tracePt t="9794" x="5600700" y="3760788"/>
          <p14:tracePt t="9799" x="5614988" y="3767138"/>
          <p14:tracePt t="9806" x="5622925" y="3783013"/>
          <p14:tracePt t="9815" x="5630863" y="3789363"/>
          <p14:tracePt t="9821" x="5645150" y="3813175"/>
          <p14:tracePt t="9829" x="5653088" y="3813175"/>
          <p14:tracePt t="9836" x="5653088" y="3827463"/>
          <p14:tracePt t="9843" x="5683250" y="3849688"/>
          <p14:tracePt t="9850" x="5689600" y="3857625"/>
          <p14:tracePt t="9856" x="5697538" y="3871913"/>
          <p14:tracePt t="9865" x="5711825" y="3879850"/>
          <p14:tracePt t="9871" x="5719763" y="3879850"/>
          <p14:tracePt t="9879" x="5734050" y="3886200"/>
          <p14:tracePt t="9886" x="5757863" y="3902075"/>
          <p14:tracePt t="9892" x="5764213" y="3910013"/>
          <p14:tracePt t="9899" x="5786438" y="3910013"/>
          <p14:tracePt t="9906" x="5786438" y="3924300"/>
          <p14:tracePt t="9914" x="5802313" y="3932238"/>
          <p14:tracePt t="9921" x="5808663" y="3932238"/>
          <p14:tracePt t="9929" x="5824538" y="3946525"/>
          <p14:tracePt t="9936" x="5846763" y="3954463"/>
          <p14:tracePt t="9950" x="5868988" y="3954463"/>
          <p14:tracePt t="9957" x="5876925" y="3968750"/>
          <p14:tracePt t="9965" x="5899150" y="3968750"/>
          <p14:tracePt t="9972" x="5913438" y="3968750"/>
          <p14:tracePt t="9979" x="5921375" y="3976688"/>
          <p14:tracePt t="9985" x="5943600" y="3976688"/>
          <p14:tracePt t="9992" x="5957888" y="3983038"/>
          <p14:tracePt t="10000" x="5965825" y="3983038"/>
          <p14:tracePt t="10007" x="5988050" y="3983038"/>
          <p14:tracePt t="10014" x="6010275" y="3983038"/>
          <p14:tracePt t="10021" x="6024563" y="3983038"/>
          <p14:tracePt t="10029" x="6032500" y="3983038"/>
          <p14:tracePt t="10035" x="6054725" y="3983038"/>
          <p14:tracePt t="10043" x="6070600" y="3983038"/>
          <p14:tracePt t="10050" x="6092825" y="3983038"/>
          <p14:tracePt t="10056" x="6099175" y="3983038"/>
          <p14:tracePt t="10066" x="6121400" y="3983038"/>
          <p14:tracePt t="10071" x="6129338" y="3983038"/>
          <p14:tracePt t="10079" x="6143625" y="3983038"/>
          <p14:tracePt t="10085" x="6167438" y="3983038"/>
          <p14:tracePt t="10094" x="6189663" y="3983038"/>
          <p14:tracePt t="10100" x="6203950" y="3983038"/>
          <p14:tracePt t="10106" x="6211888" y="3983038"/>
          <p14:tracePt t="10115" x="6218238" y="3983038"/>
          <p14:tracePt t="10122" x="6234113" y="3983038"/>
          <p14:tracePt t="10130" x="6240463" y="3983038"/>
          <p14:tracePt t="10135" x="6256338" y="3983038"/>
          <p14:tracePt t="10143" x="6264275" y="3983038"/>
          <p14:tracePt t="10149" x="6278563" y="3976688"/>
          <p14:tracePt t="10157" x="6286500" y="3976688"/>
          <p14:tracePt t="10164" x="6292850" y="3976688"/>
          <p14:tracePt t="10172" x="6308725" y="3960813"/>
          <p14:tracePt t="10179" x="6315075" y="3960813"/>
          <p14:tracePt t="10185" x="6330950" y="3954463"/>
          <p14:tracePt t="10200" x="6337300" y="3954463"/>
          <p14:tracePt t="10207" x="6345238" y="3938588"/>
          <p14:tracePt t="10215" x="6361113" y="3938588"/>
          <p14:tracePt t="10222" x="6361113" y="3932238"/>
          <p14:tracePt t="10229" x="6367463" y="3924300"/>
          <p14:tracePt t="10236" x="6383338" y="3924300"/>
          <p14:tracePt t="10243" x="6389688" y="3910013"/>
          <p14:tracePt t="10249" x="6405563" y="3886200"/>
          <p14:tracePt t="10257" x="6411913" y="3879850"/>
          <p14:tracePt t="10265" x="6434138" y="3863975"/>
          <p14:tracePt t="10272" x="6450013" y="3857625"/>
          <p14:tracePt t="10279" x="6472238" y="3827463"/>
          <p14:tracePt t="10286" x="6480175" y="3819525"/>
          <p14:tracePt t="10293" x="6494463" y="3813175"/>
          <p14:tracePt t="10300" x="6502400" y="3797300"/>
          <p14:tracePt t="10307" x="6516688" y="3789363"/>
          <p14:tracePt t="10315" x="6524625" y="3767138"/>
          <p14:tracePt t="10322" x="6538913" y="3767138"/>
          <p14:tracePt t="10330" x="6546850" y="3752850"/>
          <p14:tracePt t="10343" x="6569075" y="3730625"/>
          <p14:tracePt t="10350" x="6577013" y="3722688"/>
          <p14:tracePt t="10359" x="6591300" y="3722688"/>
          <p14:tracePt t="10366" x="6591300" y="3708400"/>
          <p14:tracePt t="10372" x="6599238" y="3708400"/>
          <p14:tracePt t="10379" x="6613525" y="3700463"/>
          <p14:tracePt t="10387" x="6621463" y="3700463"/>
          <p14:tracePt t="10400" x="6627813" y="3700463"/>
          <p14:tracePt t="10409" x="6651625" y="3686175"/>
          <p14:tracePt t="10415" x="6665913" y="3686175"/>
          <p14:tracePt t="10422" x="6673850" y="3678238"/>
          <p14:tracePt t="10429" x="6688138" y="3678238"/>
          <p14:tracePt t="10436" x="6696075" y="3678238"/>
          <p14:tracePt t="10444" x="6718300" y="3678238"/>
          <p14:tracePt t="10450" x="6732588" y="3670300"/>
          <p14:tracePt t="10459" x="6754813" y="3656013"/>
          <p14:tracePt t="10466" x="6777038" y="3641725"/>
          <p14:tracePt t="10472" x="6821488" y="3633788"/>
          <p14:tracePt t="10480" x="6859588" y="3633788"/>
          <p14:tracePt t="10486" x="6904038" y="3619500"/>
          <p14:tracePt t="10493" x="6940550" y="3603625"/>
          <p14:tracePt t="10500" x="6992938" y="3603625"/>
          <p14:tracePt t="10509" x="7023100" y="3589338"/>
          <p14:tracePt t="10516" x="7061200" y="3573463"/>
          <p14:tracePt t="10522" x="7089775" y="3573463"/>
          <p14:tracePt t="10529" x="7112000" y="3573463"/>
          <p14:tracePt t="10536" x="7119938" y="3567113"/>
          <p14:tracePt t="10543" x="7142163" y="3567113"/>
          <p14:tracePt t="10551" x="7158038" y="3567113"/>
          <p14:tracePt t="10559" x="7164388" y="3551238"/>
          <p14:tracePt t="10565" x="7172325" y="3551238"/>
          <p14:tracePt t="10572" x="7202488" y="3551238"/>
          <p14:tracePt t="10579" x="7208838" y="3551238"/>
          <p14:tracePt t="10593" x="7216775" y="3551238"/>
          <p14:tracePt t="10601" x="7231063" y="3551238"/>
          <p14:tracePt t="10608" x="7239000" y="3551238"/>
          <p14:tracePt t="10622" x="7254875" y="3551238"/>
          <p14:tracePt t="10630" x="7261225" y="3551238"/>
          <p14:tracePt t="10645" x="7269163" y="3551238"/>
          <p14:tracePt t="10659" x="7283450" y="3544888"/>
          <p14:tracePt t="10680" x="7291388" y="3544888"/>
          <p14:tracePt t="10701" x="7305675" y="3544888"/>
          <p14:tracePt t="10716" x="7313613" y="3536950"/>
          <p14:tracePt t="10736" x="7313613" y="3522663"/>
          <p14:tracePt t="10745" x="7327900" y="3522663"/>
          <p14:tracePt t="10751" x="7327900" y="3514725"/>
          <p14:tracePt t="10787" x="7327900" y="3500438"/>
          <p14:tracePt t="10801" x="7327900" y="3492500"/>
          <p14:tracePt t="10822" x="7327900" y="3484563"/>
          <p14:tracePt t="10846" x="7321550" y="3470275"/>
          <p14:tracePt t="10858" x="7321550" y="3462338"/>
          <p14:tracePt t="10872" x="7313613" y="3462338"/>
          <p14:tracePt t="10881" x="7313613" y="3448050"/>
          <p14:tracePt t="10887" x="7299325" y="3448050"/>
          <p14:tracePt t="10910" x="7291388" y="3448050"/>
          <p14:tracePt t="10915" x="7291388" y="3440113"/>
          <p14:tracePt t="10922" x="7277100" y="3440113"/>
          <p14:tracePt t="10931" x="7269163" y="3425825"/>
          <p14:tracePt t="10944" x="7261225" y="3425825"/>
          <p14:tracePt t="10951" x="7246938" y="3417888"/>
          <p14:tracePt t="10958" x="7239000" y="3417888"/>
          <p14:tracePt t="10972" x="7224713" y="3409950"/>
          <p14:tracePt t="10982" x="7216775" y="3409950"/>
          <p14:tracePt t="10988" x="7216775" y="3395663"/>
          <p14:tracePt t="10994" x="7208838" y="3395663"/>
          <p14:tracePt t="11001" x="7194550" y="3395663"/>
          <p14:tracePt t="11008" x="7186613" y="3395663"/>
          <p14:tracePt t="11015" x="7172325" y="3395663"/>
          <p14:tracePt t="11022" x="7164388" y="3395663"/>
          <p14:tracePt t="11032" x="7150100" y="3395663"/>
          <p14:tracePt t="11038" x="7142163" y="3395663"/>
          <p14:tracePt t="11045" x="7134225" y="3395663"/>
          <p14:tracePt t="11051" x="7119938" y="3395663"/>
          <p14:tracePt t="11058" x="7112000" y="3395663"/>
          <p14:tracePt t="11065" x="7089775" y="3395663"/>
          <p14:tracePt t="11081" x="7075488" y="3395663"/>
          <p14:tracePt t="11087" x="7067550" y="3395663"/>
          <p14:tracePt t="11095" x="7045325" y="3395663"/>
          <p14:tracePt t="11101" x="7031038" y="3395663"/>
          <p14:tracePt t="11109" x="7023100" y="3395663"/>
          <p14:tracePt t="11116" x="7015163" y="3395663"/>
          <p14:tracePt t="11124" x="7000875" y="3395663"/>
          <p14:tracePt t="11131" x="6992938" y="3395663"/>
          <p14:tracePt t="11137" x="6978650" y="3395663"/>
          <p14:tracePt t="11145" x="6956425" y="3403600"/>
          <p14:tracePt t="11151" x="6948488" y="3403600"/>
          <p14:tracePt t="11159" x="6934200" y="3403600"/>
          <p14:tracePt t="11166" x="6926263" y="3409950"/>
          <p14:tracePt t="11173" x="6911975" y="3409950"/>
          <p14:tracePt t="11181" x="6904038" y="3425825"/>
          <p14:tracePt t="11187" x="6881813" y="3425825"/>
          <p14:tracePt t="11195" x="6873875" y="3425825"/>
          <p14:tracePt t="11201" x="6859588" y="3425825"/>
          <p14:tracePt t="11208" x="6851650" y="3432175"/>
          <p14:tracePt t="11215" x="6837363" y="3440113"/>
          <p14:tracePt t="11223" x="6829425" y="3440113"/>
          <p14:tracePt t="11231" x="6815138" y="3454400"/>
          <p14:tracePt t="11237" x="6815138" y="3462338"/>
          <p14:tracePt t="11245" x="6807200" y="3476625"/>
          <p14:tracePt t="11251" x="6799263" y="3476625"/>
          <p14:tracePt t="11258" x="6799263" y="3484563"/>
          <p14:tracePt t="11266" x="6784975" y="3492500"/>
          <p14:tracePt t="11273" x="6777038" y="3506788"/>
          <p14:tracePt t="11281" x="6762750" y="3506788"/>
          <p14:tracePt t="11287" x="6762750" y="3514725"/>
          <p14:tracePt t="11295" x="6754813" y="3529013"/>
          <p14:tracePt t="11302" x="6748463" y="3536950"/>
          <p14:tracePt t="11309" x="6748463" y="3551238"/>
          <p14:tracePt t="11316" x="6732588" y="3559175"/>
          <p14:tracePt t="11323" x="6724650" y="3567113"/>
          <p14:tracePt t="11342" x="6702425" y="3597275"/>
          <p14:tracePt t="11345" x="6688138" y="3603625"/>
          <p14:tracePt t="11351" x="6680200" y="3611563"/>
          <p14:tracePt t="11367" x="6665913" y="3625850"/>
          <p14:tracePt t="11373" x="6657975" y="3633788"/>
          <p14:tracePt t="11382" x="6651625" y="3648075"/>
          <p14:tracePt t="11387" x="6635750" y="3656013"/>
          <p14:tracePt t="11395" x="6627813" y="3656013"/>
          <p14:tracePt t="11401" x="6613525" y="3670300"/>
          <p14:tracePt t="11409" x="6605588" y="3678238"/>
          <p14:tracePt t="11416" x="6591300" y="3678238"/>
          <p14:tracePt t="11423" x="6583363" y="3686175"/>
          <p14:tracePt t="11432" x="6577013" y="3700463"/>
          <p14:tracePt t="11437" x="6561138" y="3708400"/>
          <p14:tracePt t="11452" x="6554788" y="3722688"/>
          <p14:tracePt t="11458" x="6538913" y="3722688"/>
          <p14:tracePt t="11466" x="6530975" y="3730625"/>
          <p14:tracePt t="11474" x="6530975" y="3738563"/>
          <p14:tracePt t="11481" x="6524625" y="3738563"/>
          <p14:tracePt t="11487" x="6508750" y="3752850"/>
          <p14:tracePt t="11496" x="6508750" y="3760788"/>
          <p14:tracePt t="11502" x="6502400" y="3760788"/>
          <p14:tracePt t="11508" x="6486525" y="3775075"/>
          <p14:tracePt t="11516" x="6480175" y="3783013"/>
          <p14:tracePt t="11531" x="6464300" y="3797300"/>
          <p14:tracePt t="11537" x="6457950" y="3805238"/>
          <p14:tracePt t="11545" x="6450013" y="3813175"/>
          <p14:tracePt t="11559" x="6434138" y="3827463"/>
          <p14:tracePt t="11567" x="6427788" y="3835400"/>
          <p14:tracePt t="11582" x="6411913" y="3849688"/>
          <p14:tracePt t="11588" x="6405563" y="3857625"/>
          <p14:tracePt t="11602" x="6389688" y="3871913"/>
          <p14:tracePt t="11609" x="6383338" y="3879850"/>
          <p14:tracePt t="11616" x="6375400" y="3886200"/>
          <p14:tracePt t="11631" x="6361113" y="3902075"/>
          <p14:tracePt t="11638" x="6353175" y="3910013"/>
          <p14:tracePt t="11652" x="6337300" y="3910013"/>
          <p14:tracePt t="11659" x="6330950" y="3924300"/>
          <p14:tracePt t="11673" x="6323013" y="3932238"/>
          <p14:tracePt t="11688" x="6308725" y="3932238"/>
          <p14:tracePt t="11702" x="6300788" y="3932238"/>
          <p14:tracePt t="11723" x="6286500" y="3932238"/>
          <p14:tracePt t="11746" x="6278563" y="3932238"/>
          <p14:tracePt t="11767" x="6278563" y="3916363"/>
          <p14:tracePt t="11788" x="6278563" y="3910013"/>
          <p14:tracePt t="11796" x="6278563" y="3894138"/>
          <p14:tracePt t="11802" x="6278563" y="3886200"/>
          <p14:tracePt t="11810" x="6278563" y="3863975"/>
          <p14:tracePt t="11817" x="6292850" y="3835400"/>
          <p14:tracePt t="11824" x="6292850" y="3827463"/>
          <p14:tracePt t="11832" x="6308725" y="3789363"/>
          <p14:tracePt t="11838" x="6315075" y="3783013"/>
          <p14:tracePt t="11846" x="6330950" y="3760788"/>
          <p14:tracePt t="11852" x="6330950" y="3744913"/>
          <p14:tracePt t="11860" x="6337300" y="3722688"/>
          <p14:tracePt t="11868" x="6353175" y="3716338"/>
          <p14:tracePt t="11874" x="6353175" y="3700463"/>
          <p14:tracePt t="11882" x="6361113" y="3678238"/>
          <p14:tracePt t="11888" x="6361113" y="3670300"/>
          <p14:tracePt t="11896" x="6361113" y="3656013"/>
          <p14:tracePt t="11902" x="6361113" y="3648075"/>
          <p14:tracePt t="11910" x="6375400" y="3633788"/>
          <p14:tracePt t="11917" x="6375400" y="3611563"/>
          <p14:tracePt t="11924" x="6375400" y="3603625"/>
          <p14:tracePt t="11932" x="6375400" y="3589338"/>
          <p14:tracePt t="11938" x="6375400" y="3581400"/>
          <p14:tracePt t="11946" x="6375400" y="3559175"/>
          <p14:tracePt t="11953" x="6367463" y="3551238"/>
          <p14:tracePt t="11960" x="6367463" y="3529013"/>
          <p14:tracePt t="11967" x="6367463" y="3514725"/>
          <p14:tracePt t="11974" x="6367463" y="3506788"/>
          <p14:tracePt t="11983" x="6361113" y="3492500"/>
          <p14:tracePt t="11988" x="6361113" y="3470275"/>
          <p14:tracePt t="11997" x="6345238" y="3462338"/>
          <p14:tracePt t="12003" x="6345238" y="3448050"/>
          <p14:tracePt t="12010" x="6337300" y="3440113"/>
          <p14:tracePt t="12017" x="6337300" y="3432175"/>
          <p14:tracePt t="12025" x="6337300" y="3417888"/>
          <p14:tracePt t="12032" x="6330950" y="3409950"/>
          <p14:tracePt t="12038" x="6330950" y="3395663"/>
          <p14:tracePt t="12046" x="6315075" y="3387725"/>
          <p14:tracePt t="12053" x="6308725" y="3365500"/>
          <p14:tracePt t="12067" x="6292850" y="3335338"/>
          <p14:tracePt t="12075" x="6278563" y="3335338"/>
          <p14:tracePt t="12082" x="6278563" y="3328988"/>
          <p14:tracePt t="12088" x="6270625" y="3321050"/>
          <p14:tracePt t="12097" x="6264275" y="3306763"/>
          <p14:tracePt t="12110" x="6248400" y="3298825"/>
          <p14:tracePt t="12117" x="6240463" y="3284538"/>
          <p14:tracePt t="12125" x="6240463" y="3276600"/>
          <p14:tracePt t="12132" x="6226175" y="3276600"/>
          <p14:tracePt t="12138" x="6218238" y="3260725"/>
          <p14:tracePt t="12146" x="6218238" y="3254375"/>
          <p14:tracePt t="12160" x="6203950" y="3246438"/>
          <p14:tracePt t="12175" x="6196013" y="3232150"/>
          <p14:tracePt t="12182" x="6189663" y="3224213"/>
          <p14:tracePt t="12197" x="6173788" y="3209925"/>
          <p14:tracePt t="12203" x="6167438" y="3201988"/>
          <p14:tracePt t="12211" x="6151563" y="3187700"/>
          <p14:tracePt t="12226" x="6143625" y="3179763"/>
          <p14:tracePt t="12232" x="6143625" y="3171825"/>
          <p14:tracePt t="12238" x="6137275" y="3171825"/>
          <p14:tracePt t="12247" x="6121400" y="3157538"/>
          <p14:tracePt t="12253" x="6121400" y="3149600"/>
          <p14:tracePt t="12260" x="6115050" y="3135313"/>
          <p14:tracePt t="12267" x="6099175" y="3135313"/>
          <p14:tracePt t="12276" x="6099175" y="3127375"/>
          <p14:tracePt t="12282" x="6092825" y="3119438"/>
          <p14:tracePt t="12289" x="6076950" y="3105150"/>
          <p14:tracePt t="12297" x="6070600" y="3105150"/>
          <p14:tracePt t="12303" x="6070600" y="3097213"/>
          <p14:tracePt t="12311" x="6062663" y="3082925"/>
          <p14:tracePt t="12317" x="6048375" y="3074988"/>
          <p14:tracePt t="12332" x="6040438" y="3060700"/>
          <p14:tracePt t="12343" x="6024563" y="3052763"/>
          <p14:tracePt t="12347" x="6018213" y="3052763"/>
          <p14:tracePt t="12353" x="6002338" y="3044825"/>
          <p14:tracePt t="12367" x="5995988" y="3044825"/>
          <p14:tracePt t="12375" x="5988050" y="3044825"/>
          <p14:tracePt t="12382" x="5988050" y="3030538"/>
          <p14:tracePt t="12389" x="5973763" y="3030538"/>
          <p14:tracePt t="12397" x="5965825" y="3030538"/>
          <p14:tracePt t="12403" x="5951538" y="3022600"/>
          <p14:tracePt t="12410" x="5943600" y="3022600"/>
          <p14:tracePt t="12418" x="5935663" y="3022600"/>
          <p14:tracePt t="12425" x="5921375" y="3008313"/>
          <p14:tracePt t="12432" x="5913438" y="3008313"/>
          <p14:tracePt t="12439" x="5899150" y="3008313"/>
          <p14:tracePt t="12447" x="5891213" y="3008313"/>
          <p14:tracePt t="12453" x="5868988" y="3008313"/>
          <p14:tracePt t="12461" x="5854700" y="3008313"/>
          <p14:tracePt t="12468" x="5830888" y="3008313"/>
          <p14:tracePt t="12475" x="5824538" y="3008313"/>
          <p14:tracePt t="12482" x="5816600" y="3008313"/>
          <p14:tracePt t="12489" x="5786438" y="3008313"/>
          <p14:tracePt t="12497" x="5780088" y="3008313"/>
          <p14:tracePt t="12503" x="5772150" y="3008313"/>
          <p14:tracePt t="12511" x="5749925" y="3008313"/>
          <p14:tracePt t="12518" x="5734050" y="3008313"/>
          <p14:tracePt t="12525" x="5711825" y="3008313"/>
          <p14:tracePt t="12532" x="5705475" y="3016250"/>
          <p14:tracePt t="12539" x="5683250" y="3016250"/>
          <p14:tracePt t="12548" x="5667375" y="3016250"/>
          <p14:tracePt t="12553" x="5661025" y="3016250"/>
          <p14:tracePt t="12561" x="5637213" y="3022600"/>
          <p14:tracePt t="12568" x="5622925" y="3022600"/>
          <p14:tracePt t="12575" x="5614988" y="3038475"/>
          <p14:tracePt t="12582" x="5592763" y="3038475"/>
          <p14:tracePt t="12597" x="5570538" y="3038475"/>
          <p14:tracePt t="12603" x="5570538" y="3044825"/>
          <p14:tracePt t="12611" x="5556250" y="3060700"/>
          <p14:tracePt t="12618" x="5534025" y="3068638"/>
          <p14:tracePt t="12625" x="5526088" y="3068638"/>
          <p14:tracePt t="12632" x="5511800" y="3082925"/>
          <p14:tracePt t="12639" x="5503863" y="3090863"/>
          <p14:tracePt t="12654" x="5489575" y="3097213"/>
          <p14:tracePt t="12662" x="5481638" y="3097213"/>
          <p14:tracePt t="12668" x="5473700" y="3097213"/>
          <p14:tracePt t="12675" x="5473700" y="3113088"/>
          <p14:tracePt t="12682" x="5459413" y="3113088"/>
          <p14:tracePt t="12698" x="5451475" y="3119438"/>
          <p14:tracePt t="12712" x="5437188" y="3135313"/>
          <p14:tracePt t="12739" x="5429250" y="3141663"/>
          <p14:tracePt t="12754" x="5429250" y="3157538"/>
          <p14:tracePt t="12768" x="5429250" y="3163888"/>
          <p14:tracePt t="12798" x="5429250" y="3171825"/>
          <p14:tracePt t="12811" x="5429250" y="3187700"/>
          <p14:tracePt t="12818" x="5443538" y="3187700"/>
          <p14:tracePt t="12825" x="5451475" y="3187700"/>
          <p14:tracePt t="12833" x="5467350" y="3187700"/>
          <p14:tracePt t="12840" x="5473700" y="3187700"/>
          <p14:tracePt t="12849" x="5481638" y="3187700"/>
          <p14:tracePt t="12854" x="5495925" y="3187700"/>
          <p14:tracePt t="12862" x="5518150" y="3187700"/>
          <p14:tracePt t="12875" x="5540375" y="3187700"/>
          <p14:tracePt t="12882" x="5570538" y="3179763"/>
          <p14:tracePt t="12892" x="5578475" y="3179763"/>
          <p14:tracePt t="12898" x="5586413" y="3171825"/>
          <p14:tracePt t="12904" x="5600700" y="3171825"/>
          <p14:tracePt t="12911" x="5608638" y="3171825"/>
          <p14:tracePt t="12918" x="5622925" y="3171825"/>
          <p14:tracePt t="12926" x="5630863" y="3157538"/>
          <p14:tracePt t="12933" x="5637213" y="3157538"/>
          <p14:tracePt t="12940" x="5653088" y="3149600"/>
          <p14:tracePt t="12948" x="5661025" y="3149600"/>
          <p14:tracePt t="12954" x="5675313" y="3135313"/>
          <p14:tracePt t="12962" x="5683250" y="3135313"/>
          <p14:tracePt t="12968" x="5697538" y="3135313"/>
          <p14:tracePt t="12983" x="5705475" y="3127375"/>
          <p14:tracePt t="12991" x="5711825" y="3127375"/>
          <p14:tracePt t="12998" x="5711825" y="3119438"/>
          <p14:tracePt t="13004" x="5727700" y="3119438"/>
          <p14:tracePt t="13012" x="5734050" y="3119438"/>
          <p14:tracePt t="13018" x="5734050" y="3105150"/>
          <p14:tracePt t="13025" x="5749925" y="3105150"/>
          <p14:tracePt t="13033" x="5757863" y="3105150"/>
          <p14:tracePt t="13041" x="5757863" y="3097213"/>
          <p14:tracePt t="13048" x="5772150" y="3097213"/>
          <p14:tracePt t="13054" x="5772150" y="3082925"/>
          <p14:tracePt t="13068" x="5780088" y="3082925"/>
          <p14:tracePt t="13076" x="5780088" y="3074988"/>
          <p14:tracePt t="13083" x="5786438" y="3074988"/>
          <p14:tracePt t="13098" x="5802313" y="3060700"/>
          <p14:tracePt t="13112" x="5808663" y="3060700"/>
          <p14:tracePt t="13118" x="5808663" y="3052763"/>
          <p14:tracePt t="13126" x="5824538" y="3052763"/>
          <p14:tracePt t="13133" x="5824538" y="3044825"/>
          <p14:tracePt t="13148" x="5830888" y="3044825"/>
          <p14:tracePt t="13154" x="5838825" y="3044825"/>
          <p14:tracePt t="13162" x="5838825" y="3030538"/>
          <p14:tracePt t="13168" x="5854700" y="3030538"/>
          <p14:tracePt t="13176" x="5854700" y="3022600"/>
          <p14:tracePt t="13190" x="5861050" y="3022600"/>
          <p14:tracePt t="13198" x="5861050" y="3008313"/>
          <p14:tracePt t="13204" x="5876925" y="3008313"/>
          <p14:tracePt t="13220" x="5883275" y="3000375"/>
          <p14:tracePt t="13233" x="5883275" y="2986088"/>
          <p14:tracePt t="13240" x="5899150" y="2986088"/>
          <p14:tracePt t="13262" x="5905500" y="2986088"/>
          <p14:tracePt t="13283" x="5913438" y="2986088"/>
          <p14:tracePt t="13304" x="5927725" y="2986088"/>
          <p14:tracePt t="13684" x="5935663" y="2978150"/>
          <p14:tracePt t="13691" x="5951538" y="2971800"/>
          <p14:tracePt t="13698" x="5973763" y="2971800"/>
          <p14:tracePt t="13705" x="5980113" y="2971800"/>
          <p14:tracePt t="13713" x="5995988" y="2955925"/>
          <p14:tracePt t="13720" x="6018213" y="2955925"/>
          <p14:tracePt t="13727" x="6024563" y="2947988"/>
          <p14:tracePt t="13734" x="6032500" y="2947988"/>
          <p14:tracePt t="13741" x="6048375" y="2933700"/>
          <p14:tracePt t="13748" x="6070600" y="2933700"/>
          <p14:tracePt t="13764" x="6092825" y="2933700"/>
          <p14:tracePt t="13769" x="6107113" y="2925763"/>
          <p14:tracePt t="13777" x="6115050" y="2925763"/>
          <p14:tracePt t="13785" x="6121400" y="2919413"/>
          <p14:tracePt t="13791" x="6137275" y="2919413"/>
          <p14:tracePt t="13799" x="6143625" y="2903538"/>
          <p14:tracePt t="13805" x="6159500" y="2903538"/>
          <p14:tracePt t="13813" x="6167438" y="2903538"/>
          <p14:tracePt t="13820" x="6173788" y="2903538"/>
          <p14:tracePt t="13828" x="6189663" y="2897188"/>
          <p14:tracePt t="13834" x="6196013" y="2897188"/>
          <p14:tracePt t="13842" x="6211888" y="2897188"/>
          <p14:tracePt t="13848" x="6218238" y="2881313"/>
          <p14:tracePt t="13855" x="6240463" y="2881313"/>
          <p14:tracePt t="13863" x="6256338" y="2881313"/>
          <p14:tracePt t="13870" x="6264275" y="2874963"/>
          <p14:tracePt t="13878" x="6270625" y="2874963"/>
          <p14:tracePt t="13884" x="6286500" y="2859088"/>
          <p14:tracePt t="13892" x="6292850" y="2859088"/>
          <p14:tracePt t="13898" x="6308725" y="2859088"/>
          <p14:tracePt t="13906" x="6330950" y="2851150"/>
          <p14:tracePt t="13913" x="6337300" y="2851150"/>
          <p14:tracePt t="13920" x="6353175" y="2836863"/>
          <p14:tracePt t="13927" x="6375400" y="2836863"/>
          <p14:tracePt t="13934" x="6383338" y="2836863"/>
          <p14:tracePt t="13942" x="6397625" y="2836863"/>
          <p14:tracePt t="13948" x="6419850" y="2828925"/>
          <p14:tracePt t="13955" x="6442075" y="2828925"/>
          <p14:tracePt t="13964" x="6450013" y="2814638"/>
          <p14:tracePt t="13970" x="6464300" y="2814638"/>
          <p14:tracePt t="13977" x="6486525" y="2814638"/>
          <p14:tracePt t="13984" x="6494463" y="2814638"/>
          <p14:tracePt t="13991" x="6508750" y="2814638"/>
          <p14:tracePt t="13998" x="6530975" y="2814638"/>
          <p14:tracePt t="14006" x="6554788" y="2814638"/>
          <p14:tracePt t="14014" x="6561138" y="2814638"/>
          <p14:tracePt t="14021" x="6583363" y="2814638"/>
          <p14:tracePt t="14028" x="6605588" y="2814638"/>
          <p14:tracePt t="14035" x="6621463" y="2806700"/>
          <p14:tracePt t="14042" x="6643688" y="2806700"/>
          <p14:tracePt t="14049" x="6665913" y="2806700"/>
          <p14:tracePt t="14056" x="6696075" y="2792413"/>
          <p14:tracePt t="14064" x="6718300" y="2792413"/>
          <p14:tracePt t="14070" x="6724650" y="2792413"/>
          <p14:tracePt t="14078" x="6748463" y="2792413"/>
          <p14:tracePt t="14084" x="6762750" y="2792413"/>
          <p14:tracePt t="14092" x="6784975" y="2784475"/>
          <p14:tracePt t="14099" x="6792913" y="2784475"/>
          <p14:tracePt t="14106" x="6807200" y="2784475"/>
          <p14:tracePt t="14114" x="6829425" y="2784475"/>
          <p14:tracePt t="14120" x="6837363" y="2770188"/>
          <p14:tracePt t="14127" x="6859588" y="2770188"/>
          <p14:tracePt t="14134" x="6867525" y="2770188"/>
          <p14:tracePt t="14143" x="6889750" y="2770188"/>
          <p14:tracePt t="14148" x="6904038" y="2762250"/>
          <p14:tracePt t="14156" x="6926263" y="2762250"/>
          <p14:tracePt t="14164" x="6934200" y="2762250"/>
          <p14:tracePt t="14170" x="6956425" y="2762250"/>
          <p14:tracePt t="14184" x="6986588" y="2762250"/>
          <p14:tracePt t="14192" x="6992938" y="2762250"/>
          <p14:tracePt t="14199" x="7000875" y="2762250"/>
          <p14:tracePt t="14206" x="7015163" y="2762250"/>
          <p14:tracePt t="14214" x="7023100" y="2762250"/>
          <p14:tracePt t="14220" x="7037388" y="2762250"/>
          <p14:tracePt t="14228" x="7045325" y="2762250"/>
          <p14:tracePt t="14234" x="7061200" y="2762250"/>
          <p14:tracePt t="14242" x="7067550" y="2762250"/>
          <p14:tracePt t="14249" x="7075488" y="2762250"/>
          <p14:tracePt t="14257" x="7089775" y="2762250"/>
          <p14:tracePt t="14264" x="7112000" y="2762250"/>
          <p14:tracePt t="14270" x="7119938" y="2762250"/>
          <p14:tracePt t="14278" x="7134225" y="2762250"/>
          <p14:tracePt t="14284" x="7142163" y="2762250"/>
          <p14:tracePt t="14291" x="7150100" y="2762250"/>
          <p14:tracePt t="14299" x="7164388" y="2762250"/>
          <p14:tracePt t="14307" x="7172325" y="2762250"/>
          <p14:tracePt t="14320" x="7186613" y="2762250"/>
          <p14:tracePt t="14328" x="7194550" y="2762250"/>
          <p14:tracePt t="14343" x="7208838" y="2762250"/>
          <p14:tracePt t="14357" x="7231063" y="2762250"/>
          <p14:tracePt t="14370" x="7239000" y="2762250"/>
          <p14:tracePt t="14385" x="7246938" y="2762250"/>
          <p14:tracePt t="14392" x="7261225" y="2762250"/>
          <p14:tracePt t="14400" x="7269163" y="2762250"/>
          <p14:tracePt t="14414" x="7283450" y="2762250"/>
          <p14:tracePt t="14443" x="7291388" y="2762250"/>
          <p14:tracePt t="14458" x="7305675" y="2762250"/>
          <p14:tracePt t="14478" x="7313613" y="2762250"/>
          <p14:tracePt t="14499" x="7321550" y="2762250"/>
          <p14:tracePt t="15637" x="7366000" y="2316163"/>
          <p14:tracePt t="15644" x="7470775" y="1481138"/>
          <p14:tracePt t="15652" x="7493000" y="1109663"/>
          <p14:tracePt t="15659" x="7521575" y="788988"/>
          <p14:tracePt t="15666" x="7521575" y="387350"/>
          <p14:tracePt t="15673" x="7499350" y="14288"/>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F079-0141-BC67-ED4E-0249BCB2E25F}"/>
              </a:ext>
            </a:extLst>
          </p:cNvPr>
          <p:cNvSpPr>
            <a:spLocks noGrp="1"/>
          </p:cNvSpPr>
          <p:nvPr>
            <p:ph type="title"/>
          </p:nvPr>
        </p:nvSpPr>
        <p:spPr/>
        <p:txBody>
          <a:bodyPr/>
          <a:lstStyle/>
          <a:p>
            <a:r>
              <a:rPr lang="en-US" b="1" dirty="0"/>
              <a:t>                 </a:t>
            </a:r>
            <a:r>
              <a:rPr lang="en-US" b="1" dirty="0">
                <a:solidFill>
                  <a:schemeClr val="tx1"/>
                </a:solidFill>
              </a:rPr>
              <a:t>Data Accuracy</a:t>
            </a:r>
            <a:r>
              <a:rPr lang="en-US" b="1" dirty="0"/>
              <a:t> </a:t>
            </a:r>
          </a:p>
        </p:txBody>
      </p:sp>
      <p:pic>
        <p:nvPicPr>
          <p:cNvPr id="5" name="Content Placeholder 4">
            <a:extLst>
              <a:ext uri="{FF2B5EF4-FFF2-40B4-BE49-F238E27FC236}">
                <a16:creationId xmlns:a16="http://schemas.microsoft.com/office/drawing/2014/main" id="{2F2D5788-BE4B-009C-28D4-984CA6FF245F}"/>
              </a:ext>
            </a:extLst>
          </p:cNvPr>
          <p:cNvPicPr>
            <a:picLocks noGrp="1" noChangeAspect="1"/>
          </p:cNvPicPr>
          <p:nvPr>
            <p:ph idx="1"/>
          </p:nvPr>
        </p:nvPicPr>
        <p:blipFill>
          <a:blip r:embed="rId4"/>
          <a:stretch>
            <a:fillRect/>
          </a:stretch>
        </p:blipFill>
        <p:spPr>
          <a:xfrm>
            <a:off x="1602502" y="2603500"/>
            <a:ext cx="7931309" cy="3416300"/>
          </a:xfrm>
        </p:spPr>
      </p:pic>
      <p:pic>
        <p:nvPicPr>
          <p:cNvPr id="9" name="Audio 8">
            <a:hlinkClick r:id="" action="ppaction://media"/>
            <a:extLst>
              <a:ext uri="{FF2B5EF4-FFF2-40B4-BE49-F238E27FC236}">
                <a16:creationId xmlns:a16="http://schemas.microsoft.com/office/drawing/2014/main" id="{1760A1F5-B4D0-31CB-1A53-535B4EBAEC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123629872"/>
      </p:ext>
    </p:extLst>
  </p:cSld>
  <p:clrMapOvr>
    <a:masterClrMapping/>
  </p:clrMapOvr>
  <mc:AlternateContent xmlns:mc="http://schemas.openxmlformats.org/markup-compatibility/2006">
    <mc:Choice xmlns:p14="http://schemas.microsoft.com/office/powerpoint/2010/main" Requires="p14">
      <p:transition spd="slow" p14:dur="2000" advTm="19251"/>
    </mc:Choice>
    <mc:Fallback>
      <p:transition spd="slow" advTm="19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23" x="4537075" y="6257925"/>
          <p14:tracePt t="1247" x="2465388" y="6827838"/>
          <p14:tracePt t="1253" x="2465388" y="6805613"/>
          <p14:tracePt t="1262" x="2465388" y="6791325"/>
          <p14:tracePt t="1268" x="2465388" y="6783388"/>
          <p14:tracePt t="1282" x="2465388" y="6769100"/>
          <p14:tracePt t="1297" x="2457450" y="6761163"/>
          <p14:tracePt t="1311" x="2457450" y="6746875"/>
          <p14:tracePt t="1318" x="2457450" y="6738938"/>
          <p14:tracePt t="1325" x="2457450" y="6731000"/>
          <p14:tracePt t="1332" x="2457450" y="6716713"/>
          <p14:tracePt t="1341" x="2457450" y="6708775"/>
          <p14:tracePt t="1347" x="2457450" y="6694488"/>
          <p14:tracePt t="1354" x="2457450" y="6672263"/>
          <p14:tracePt t="1361" x="2457450" y="6664325"/>
          <p14:tracePt t="1368" x="2457450" y="6650038"/>
          <p14:tracePt t="1375" x="2457450" y="6642100"/>
          <p14:tracePt t="1383" x="2457450" y="6619875"/>
          <p14:tracePt t="1390" x="2457450" y="6611938"/>
          <p14:tracePt t="1397" x="2457450" y="6589713"/>
          <p14:tracePt t="1404" x="2457450" y="6575425"/>
          <p14:tracePt t="1412" x="2457450" y="6567488"/>
          <p14:tracePt t="1418" x="2457450" y="6545263"/>
          <p14:tracePt t="1426" x="2457450" y="6515100"/>
          <p14:tracePt t="1433" x="2457450" y="6508750"/>
          <p14:tracePt t="1441" x="2457450" y="6500813"/>
          <p14:tracePt t="1446" x="2457450" y="6470650"/>
          <p14:tracePt t="1454" x="2457450" y="6462713"/>
          <p14:tracePt t="1461" x="2457450" y="6440488"/>
          <p14:tracePt t="1468" x="2457450" y="6434138"/>
          <p14:tracePt t="1476" x="2457450" y="6411913"/>
          <p14:tracePt t="1482" x="2457450" y="6396038"/>
          <p14:tracePt t="1490" x="2457450" y="6373813"/>
          <p14:tracePt t="1496" x="2457450" y="6365875"/>
          <p14:tracePt t="1503" x="2457450" y="6351588"/>
          <p14:tracePt t="1511" x="2457450" y="6343650"/>
          <p14:tracePt t="1519" x="2457450" y="6329363"/>
          <p14:tracePt t="1527" x="2457450" y="6321425"/>
          <p14:tracePt t="1540" x="2457450" y="6315075"/>
          <p14:tracePt t="1546" x="2457450" y="6299200"/>
          <p14:tracePt t="1561" x="2457450" y="6292850"/>
          <p14:tracePt t="1576" x="2457450" y="6276975"/>
          <p14:tracePt t="1605" x="2457450" y="6269038"/>
          <p14:tracePt t="2512" x="2487613" y="6246813"/>
          <p14:tracePt t="2519" x="2524125" y="6232525"/>
          <p14:tracePt t="2528" x="2554288" y="6202363"/>
          <p14:tracePt t="2533" x="2576513" y="6196013"/>
          <p14:tracePt t="2542" x="2592388" y="6165850"/>
          <p14:tracePt t="2548" x="2598738" y="6165850"/>
          <p14:tracePt t="2555" x="2620963" y="6157913"/>
          <p14:tracePt t="2562" x="2636838" y="6143625"/>
          <p14:tracePt t="2569" x="2643188" y="6135688"/>
          <p14:tracePt t="2577" x="2659063" y="6135688"/>
          <p14:tracePt t="2591" x="2667000" y="6121400"/>
          <p14:tracePt t="2605" x="2673350" y="6121400"/>
          <p14:tracePt t="2612" x="2673350" y="6113463"/>
          <p14:tracePt t="2620" x="2689225" y="6113463"/>
          <p14:tracePt t="2627" x="2689225" y="6105525"/>
          <p14:tracePt t="2649" x="2695575" y="6105525"/>
          <p14:tracePt t="2663" x="2711450" y="6105525"/>
          <p14:tracePt t="2677" x="2717800" y="6105525"/>
          <p14:tracePt t="3721" x="3016250" y="6069013"/>
          <p14:tracePt t="3728" x="3605213" y="5972175"/>
          <p14:tracePt t="3735" x="4081463" y="5919788"/>
          <p14:tracePt t="3743" x="4333875" y="5853113"/>
          <p14:tracePt t="3749" x="4692650" y="5778500"/>
          <p14:tracePt t="3757" x="4945063" y="5718175"/>
          <p14:tracePt t="3763" x="5168900" y="5681663"/>
          <p14:tracePt t="3772" x="5376863" y="5614988"/>
          <p14:tracePt t="3779" x="5526088" y="5576888"/>
          <p14:tracePt t="3785" x="5661025" y="5518150"/>
          <p14:tracePt t="3794" x="5794375" y="5465763"/>
          <p14:tracePt t="3799" x="5876925" y="5427663"/>
          <p14:tracePt t="3808" x="5965825" y="5399088"/>
          <p14:tracePt t="3814" x="6018213" y="5383213"/>
          <p14:tracePt t="3822" x="6048375" y="5368925"/>
          <p14:tracePt t="3829" x="6070600" y="5354638"/>
          <p14:tracePt t="3836" x="6084888" y="5346700"/>
          <p14:tracePt t="3843" x="6092825" y="5346700"/>
          <p14:tracePt t="3849" x="6092825" y="5338763"/>
          <p14:tracePt t="3857" x="6099175" y="5338763"/>
          <p14:tracePt t="3864" x="6099175" y="5324475"/>
          <p14:tracePt t="3872" x="6115050" y="5324475"/>
          <p14:tracePt t="3893" x="6121400" y="5316538"/>
          <p14:tracePt t="3907" x="6121400" y="5302250"/>
          <p14:tracePt t="3915" x="6137275" y="5302250"/>
          <p14:tracePt t="3921" x="6143625" y="5294313"/>
          <p14:tracePt t="3928" x="6159500" y="5272088"/>
          <p14:tracePt t="3935" x="6167438" y="5241925"/>
          <p14:tracePt t="3944" x="6181725" y="5219700"/>
          <p14:tracePt t="3949" x="6211888" y="5175250"/>
          <p14:tracePt t="3958" x="6234113" y="5153025"/>
          <p14:tracePt t="3964" x="6248400" y="5122863"/>
          <p14:tracePt t="3971" x="6278563" y="5086350"/>
          <p14:tracePt t="3979" x="6292850" y="5056188"/>
          <p14:tracePt t="3985" x="6300788" y="5033963"/>
          <p14:tracePt t="3993" x="6300788" y="5026025"/>
          <p14:tracePt t="3999" x="6315075" y="5011738"/>
          <p14:tracePt t="4007" x="6315075" y="4989513"/>
          <p14:tracePt t="4014" x="6323013" y="4989513"/>
          <p14:tracePt t="4022" x="6323013" y="4967288"/>
          <p14:tracePt t="4028" x="6323013" y="4959350"/>
          <p14:tracePt t="4035" x="6323013" y="4945063"/>
          <p14:tracePt t="4044" x="6323013" y="4937125"/>
          <p14:tracePt t="4058" x="6323013" y="4921250"/>
          <p14:tracePt t="4064" x="6323013" y="4914900"/>
          <p14:tracePt t="4071" x="6323013" y="4906963"/>
          <p14:tracePt t="4085" x="6323013" y="4892675"/>
          <p14:tracePt t="4093" x="6323013" y="4884738"/>
          <p14:tracePt t="4100" x="6323013" y="4870450"/>
          <p14:tracePt t="4123" x="6323013" y="4862513"/>
          <p14:tracePt t="4144" x="6323013" y="4848225"/>
          <p14:tracePt t="4165" x="6323013" y="4840288"/>
          <p14:tracePt t="12447" x="6308725" y="4840288"/>
          <p14:tracePt t="12460" x="6300788" y="4840288"/>
          <p14:tracePt t="12483" x="6286500" y="4840288"/>
          <p14:tracePt t="12503" x="6278563" y="4840288"/>
          <p14:tracePt t="12518" x="6270625" y="4832350"/>
          <p14:tracePt t="12532" x="6256338" y="4818063"/>
          <p14:tracePt t="12539" x="6234113" y="4818063"/>
          <p14:tracePt t="12548" x="6211888" y="4802188"/>
          <p14:tracePt t="12553" x="6167438" y="4802188"/>
          <p14:tracePt t="12561" x="6115050" y="4795838"/>
          <p14:tracePt t="12568" x="6054725" y="4779963"/>
          <p14:tracePt t="12575" x="5951538" y="4757738"/>
          <p14:tracePt t="12583" x="5876925" y="4757738"/>
          <p14:tracePt t="12589" x="5816600" y="4743450"/>
          <p14:tracePt t="12598" x="5711825" y="4743450"/>
          <p14:tracePt t="12604" x="5661025" y="4729163"/>
          <p14:tracePt t="12613" x="5614988" y="4729163"/>
          <p14:tracePt t="12618" x="5592763" y="4729163"/>
          <p14:tracePt t="12625" x="5570538" y="4729163"/>
          <p14:tracePt t="12632" x="5548313" y="4729163"/>
          <p14:tracePt t="12639" x="5534025" y="4729163"/>
          <p14:tracePt t="12646" x="5526088" y="4729163"/>
          <p14:tracePt t="12654" x="5511800" y="4729163"/>
          <p14:tracePt t="12668" x="5503863" y="4735513"/>
          <p14:tracePt t="12675" x="5495925" y="4735513"/>
          <p14:tracePt t="12689" x="5495925" y="4743450"/>
          <p14:tracePt t="12896" x="5295900" y="4824413"/>
          <p14:tracePt t="12904" x="5108575" y="4892675"/>
          <p14:tracePt t="12911" x="4960938" y="4929188"/>
          <p14:tracePt t="12918" x="4848225" y="4967288"/>
          <p14:tracePt t="12926" x="4767263" y="4981575"/>
          <p14:tracePt t="12933" x="4729163" y="4995863"/>
          <p14:tracePt t="12940" x="4706938" y="4995863"/>
          <p14:tracePt t="12947" x="4692650" y="4995863"/>
          <p14:tracePt t="12954" x="4684713" y="5003800"/>
          <p14:tracePt t="12962" x="4670425" y="5003800"/>
          <p14:tracePt t="12968" x="4670425" y="5011738"/>
          <p14:tracePt t="12977" x="4662488" y="5011738"/>
          <p14:tracePt t="12990" x="4654550" y="5011738"/>
          <p14:tracePt t="13011" x="4640263" y="5011738"/>
          <p14:tracePt t="13026" x="4632325" y="5011738"/>
          <p14:tracePt t="13054" x="4618038" y="5011738"/>
          <p14:tracePt t="13068" x="4610100" y="5011738"/>
          <p14:tracePt t="13089" x="4602163" y="5011738"/>
          <p14:tracePt t="13098" x="4579938" y="5011738"/>
          <p14:tracePt t="13104" x="4565650" y="5011738"/>
          <p14:tracePt t="13111" x="4543425" y="5011738"/>
          <p14:tracePt t="13119" x="4505325" y="5011738"/>
          <p14:tracePt t="13127" x="4430713" y="5011738"/>
          <p14:tracePt t="13133" x="4327525" y="4989513"/>
          <p14:tracePt t="13140" x="4170363" y="4973638"/>
          <p14:tracePt t="13148" x="3946525" y="4973638"/>
          <p14:tracePt t="13154" x="3724275" y="4951413"/>
          <p14:tracePt t="13162" x="3575050" y="4951413"/>
          <p14:tracePt t="13169" x="3470275" y="4937125"/>
          <p14:tracePt t="13176" x="3321050" y="4937125"/>
          <p14:tracePt t="13184" x="3224213" y="4937125"/>
          <p14:tracePt t="13190" x="3143250" y="4937125"/>
          <p14:tracePt t="13198" x="3068638" y="4937125"/>
          <p14:tracePt t="13204" x="3008313" y="4937125"/>
          <p14:tracePt t="13213" x="2971800" y="4937125"/>
          <p14:tracePt t="13219" x="2911475" y="4937125"/>
          <p14:tracePt t="13227" x="2889250" y="4937125"/>
          <p14:tracePt t="13234" x="2867025" y="4937125"/>
          <p14:tracePt t="13240" x="2844800" y="4951413"/>
          <p14:tracePt t="13247" x="2814638" y="4951413"/>
          <p14:tracePt t="13255" x="2792413" y="4951413"/>
          <p14:tracePt t="13262" x="2786063" y="4967288"/>
          <p14:tracePt t="13268" x="2763838" y="4967288"/>
          <p14:tracePt t="13276" x="2747963" y="4967288"/>
          <p14:tracePt t="13283" x="2725738" y="4973638"/>
          <p14:tracePt t="13290" x="2717800" y="4973638"/>
          <p14:tracePt t="13298" x="2703513" y="4973638"/>
          <p14:tracePt t="13305" x="2695575" y="4989513"/>
          <p14:tracePt t="13312" x="2689225" y="4989513"/>
          <p14:tracePt t="13318" x="2673350" y="4989513"/>
          <p14:tracePt t="13326" x="2667000" y="4989513"/>
          <p14:tracePt t="13333" x="2651125" y="4989513"/>
          <p14:tracePt t="13340" x="2643188" y="4989513"/>
          <p14:tracePt t="13349" x="2628900" y="4995863"/>
          <p14:tracePt t="13354" x="2620963" y="4995863"/>
          <p14:tracePt t="13361" x="2614613" y="4995863"/>
          <p14:tracePt t="13368" x="2598738" y="5003800"/>
          <p14:tracePt t="13376" x="2576513" y="5003800"/>
          <p14:tracePt t="13383" x="2570163" y="5003800"/>
          <p14:tracePt t="13390" x="2570163" y="5018088"/>
          <p14:tracePt t="13398" x="2546350" y="5018088"/>
          <p14:tracePt t="13405" x="2532063" y="5026025"/>
          <p14:tracePt t="13412" x="2524125" y="5026025"/>
          <p14:tracePt t="13418" x="2509838" y="5026025"/>
          <p14:tracePt t="13426" x="2501900" y="5041900"/>
          <p14:tracePt t="13433" x="2495550" y="5041900"/>
          <p14:tracePt t="13440" x="2479675" y="5048250"/>
          <p14:tracePt t="13448" x="2473325" y="5048250"/>
          <p14:tracePt t="13454" x="2457450" y="5048250"/>
          <p14:tracePt t="13462" x="2451100" y="5048250"/>
          <p14:tracePt t="13469" x="2443163" y="5064125"/>
          <p14:tracePt t="13478" x="2420938" y="5064125"/>
          <p14:tracePt t="13484" x="2420938" y="5070475"/>
          <p14:tracePt t="13490" x="2390775" y="5070475"/>
          <p14:tracePt t="13498" x="2382838" y="5070475"/>
          <p14:tracePt t="13504" x="2376488" y="5070475"/>
          <p14:tracePt t="13512" x="2360613" y="5078413"/>
          <p14:tracePt t="13519" x="2338388" y="5078413"/>
          <p14:tracePt t="13527" x="2330450" y="5092700"/>
          <p14:tracePt t="13533" x="2316163" y="5092700"/>
          <p14:tracePt t="13540" x="2308225" y="5092700"/>
          <p14:tracePt t="13548" x="2301875" y="5100638"/>
          <p14:tracePt t="13554" x="2271713" y="5100638"/>
          <p14:tracePt t="13569" x="2249488" y="5100638"/>
          <p14:tracePt t="13577" x="2241550" y="5100638"/>
          <p14:tracePt t="13583" x="2227263" y="5100638"/>
          <p14:tracePt t="13599" x="2219325" y="5100638"/>
          <p14:tracePt t="13604" x="2211388" y="5100638"/>
          <p14:tracePt t="13619" x="2197100" y="5100638"/>
          <p14:tracePt t="13626" x="2189163" y="5100638"/>
          <p14:tracePt t="13640" x="2174875" y="5100638"/>
          <p14:tracePt t="13663" x="2166938" y="5100638"/>
          <p14:tracePt t="13683" x="2152650" y="5100638"/>
          <p14:tracePt t="13705" x="2144713" y="5100638"/>
          <p14:tracePt t="13726" x="2136775" y="5100638"/>
          <p14:tracePt t="13740" x="2122488" y="5100638"/>
          <p14:tracePt t="13762" x="2114550" y="5086350"/>
          <p14:tracePt t="13783" x="2100263" y="5078413"/>
          <p14:tracePt t="13799" x="2092325" y="5078413"/>
          <p14:tracePt t="13827" x="2085975" y="5078413"/>
          <p14:tracePt t="13841" x="2070100" y="5078413"/>
          <p14:tracePt t="13955" x="2070100" y="5070475"/>
          <p14:tracePt t="14083" x="2078038" y="5070475"/>
          <p14:tracePt t="14129" x="2085975" y="5070475"/>
          <p14:tracePt t="14155" x="2092325" y="5070475"/>
          <p14:tracePt t="14169" x="2108200" y="5070475"/>
          <p14:tracePt t="14185" x="2114550" y="5070475"/>
          <p14:tracePt t="14212" x="2130425" y="5070475"/>
          <p14:tracePt t="14227" x="2136775" y="5070475"/>
          <p14:tracePt t="14234" x="2144713" y="5070475"/>
          <p14:tracePt t="14250" x="2160588" y="5070475"/>
          <p14:tracePt t="14255" x="2166938" y="5070475"/>
          <p14:tracePt t="14263" x="2182813" y="5070475"/>
          <p14:tracePt t="14270" x="2189163" y="5070475"/>
          <p14:tracePt t="14277" x="2205038" y="5070475"/>
          <p14:tracePt t="14285" x="2227263" y="5070475"/>
          <p14:tracePt t="14291" x="2233613" y="5070475"/>
          <p14:tracePt t="14299" x="2241550" y="5070475"/>
          <p14:tracePt t="14305" x="2257425" y="5070475"/>
          <p14:tracePt t="14314" x="2263775" y="5070475"/>
          <p14:tracePt t="14320" x="2279650" y="5070475"/>
          <p14:tracePt t="14334" x="2286000" y="5070475"/>
          <p14:tracePt t="14341" x="2301875" y="5070475"/>
          <p14:tracePt t="14356" x="2308225" y="5070475"/>
          <p14:tracePt t="14365" x="2316163" y="5070475"/>
          <p14:tracePt t="14377" x="2330450" y="5070475"/>
          <p14:tracePt t="14399" x="2338388" y="5070475"/>
          <p14:tracePt t="14414" x="2354263" y="5070475"/>
          <p14:tracePt t="14441" x="2360613" y="5070475"/>
          <p14:tracePt t="14478" x="2376488" y="5070475"/>
          <p14:tracePt t="14592" x="2382838" y="5070475"/>
          <p14:tracePt t="14670" x="2390775" y="5070475"/>
          <p14:tracePt t="18032" x="2667000" y="4303713"/>
          <p14:tracePt t="18039" x="3054350" y="3141663"/>
          <p14:tracePt t="18047" x="3336925" y="2322513"/>
          <p14:tracePt t="18053" x="3633788" y="1370013"/>
          <p14:tracePt t="18061" x="3887788" y="506413"/>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79BB-4FEB-95A1-FB0C-3042D90BF344}"/>
              </a:ext>
            </a:extLst>
          </p:cNvPr>
          <p:cNvSpPr>
            <a:spLocks noGrp="1"/>
          </p:cNvSpPr>
          <p:nvPr>
            <p:ph type="title"/>
          </p:nvPr>
        </p:nvSpPr>
        <p:spPr/>
        <p:txBody>
          <a:bodyPr/>
          <a:lstStyle/>
          <a:p>
            <a:r>
              <a:rPr lang="en-US" b="1" i="0" dirty="0">
                <a:solidFill>
                  <a:srgbClr val="000000"/>
                </a:solidFill>
                <a:effectLst/>
                <a:latin typeface="Helvetica Neue"/>
              </a:rPr>
              <a:t>                    Confusion Matrix</a:t>
            </a:r>
            <a:endParaRPr lang="en-US" dirty="0"/>
          </a:p>
        </p:txBody>
      </p:sp>
      <p:pic>
        <p:nvPicPr>
          <p:cNvPr id="5" name="Content Placeholder 4">
            <a:extLst>
              <a:ext uri="{FF2B5EF4-FFF2-40B4-BE49-F238E27FC236}">
                <a16:creationId xmlns:a16="http://schemas.microsoft.com/office/drawing/2014/main" id="{800928C7-44B6-488D-7F9C-54D0954A3E61}"/>
              </a:ext>
            </a:extLst>
          </p:cNvPr>
          <p:cNvPicPr>
            <a:picLocks noGrp="1" noChangeAspect="1"/>
          </p:cNvPicPr>
          <p:nvPr>
            <p:ph idx="1"/>
          </p:nvPr>
        </p:nvPicPr>
        <p:blipFill>
          <a:blip r:embed="rId4"/>
          <a:stretch>
            <a:fillRect/>
          </a:stretch>
        </p:blipFill>
        <p:spPr>
          <a:xfrm>
            <a:off x="2496135" y="2603500"/>
            <a:ext cx="6144043" cy="3416300"/>
          </a:xfrm>
        </p:spPr>
      </p:pic>
      <p:pic>
        <p:nvPicPr>
          <p:cNvPr id="24" name="Audio 23">
            <a:hlinkClick r:id="" action="ppaction://media"/>
            <a:extLst>
              <a:ext uri="{FF2B5EF4-FFF2-40B4-BE49-F238E27FC236}">
                <a16:creationId xmlns:a16="http://schemas.microsoft.com/office/drawing/2014/main" id="{E7F512EC-D014-7A28-2EF7-0E427C375A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944126593"/>
      </p:ext>
    </p:extLst>
  </p:cSld>
  <p:clrMapOvr>
    <a:masterClrMapping/>
  </p:clrMapOvr>
  <mc:AlternateContent xmlns:mc="http://schemas.openxmlformats.org/markup-compatibility/2006" xmlns:p14="http://schemas.microsoft.com/office/powerpoint/2010/main">
    <mc:Choice Requires="p14">
      <p:transition spd="slow" p14:dur="2000" advTm="16644"/>
    </mc:Choice>
    <mc:Fallback xmlns="">
      <p:transition spd="slow" advTm="16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75F1-0A7E-A208-A081-3502414B99EA}"/>
              </a:ext>
            </a:extLst>
          </p:cNvPr>
          <p:cNvSpPr>
            <a:spLocks noGrp="1"/>
          </p:cNvSpPr>
          <p:nvPr>
            <p:ph type="title"/>
          </p:nvPr>
        </p:nvSpPr>
        <p:spPr/>
        <p:txBody>
          <a:bodyPr>
            <a:normAutofit/>
          </a:bodyPr>
          <a:lstStyle/>
          <a:p>
            <a:pPr>
              <a:lnSpc>
                <a:spcPct val="90000"/>
              </a:lnSpc>
            </a:pPr>
            <a:r>
              <a:rPr lang="en-US" sz="2000" b="1">
                <a:solidFill>
                  <a:srgbClr val="FFFFFF"/>
                </a:solidFill>
                <a:effectLst/>
                <a:latin typeface="Calibri" panose="020F0502020204030204" pitchFamily="34" charset="0"/>
                <a:ea typeface="Calibri" panose="020F0502020204030204" pitchFamily="34" charset="0"/>
                <a:cs typeface="Calibri" panose="020F0502020204030204" pitchFamily="34" charset="0"/>
              </a:rPr>
              <a:t>Project Overview </a:t>
            </a:r>
            <a:br>
              <a:rPr lang="en-US" sz="2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a:solidFill>
                <a:srgbClr val="FFFFFF"/>
              </a:solidFill>
            </a:endParaRPr>
          </a:p>
        </p:txBody>
      </p:sp>
      <p:graphicFrame>
        <p:nvGraphicFramePr>
          <p:cNvPr id="28" name="Content Placeholder 2">
            <a:extLst>
              <a:ext uri="{FF2B5EF4-FFF2-40B4-BE49-F238E27FC236}">
                <a16:creationId xmlns:a16="http://schemas.microsoft.com/office/drawing/2014/main" id="{D09DB4EF-5170-76F2-C018-4F01340D9392}"/>
              </a:ext>
            </a:extLst>
          </p:cNvPr>
          <p:cNvGraphicFramePr>
            <a:graphicFrameLocks noGrp="1"/>
          </p:cNvGraphicFramePr>
          <p:nvPr>
            <p:ph idx="1"/>
            <p:extLst>
              <p:ext uri="{D42A27DB-BD31-4B8C-83A1-F6EECF244321}">
                <p14:modId xmlns:p14="http://schemas.microsoft.com/office/powerpoint/2010/main" val="2152013594"/>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2" name="Audio 31">
            <a:hlinkClick r:id="" action="ppaction://media"/>
            <a:extLst>
              <a:ext uri="{FF2B5EF4-FFF2-40B4-BE49-F238E27FC236}">
                <a16:creationId xmlns:a16="http://schemas.microsoft.com/office/drawing/2014/main" id="{4C6DFF77-70BB-D149-6218-57FD60AC253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95125" y="6461125"/>
            <a:ext cx="244475" cy="244475"/>
          </a:xfrm>
          <a:prstGeom prst="rect">
            <a:avLst/>
          </a:prstGeom>
        </p:spPr>
      </p:pic>
      <p:pic>
        <p:nvPicPr>
          <p:cNvPr id="38" name="Graphic 38">
            <a:extLst>
              <a:ext uri="{FF2B5EF4-FFF2-40B4-BE49-F238E27FC236}">
                <a16:creationId xmlns:a16="http://schemas.microsoft.com/office/drawing/2014/main" id="{F9BAE060-B9FD-8445-A75F-C7200054323F}"/>
              </a:ext>
            </a:extLst>
          </p:cNvPr>
          <p:cNvPicPr>
            <a:picLocks noChangeAspect="1"/>
            <a:extLst>
              <a:ext uri="{51228E76-BA90-4043-B771-695A4F85340A}">
                <alf:liveFeedProps xmlns:alf="http://schemas.microsoft.com/office/drawing/2021/livefeed"/>
              </a:ext>
            </a:extLst>
          </p:cNvPicPr>
          <p:nvPr/>
        </p:nvPicPr>
        <p:blipFill>
          <a:blip r:embed="rId10">
            <a:extLst>
              <a:ext uri="{96DAC541-7B7A-43D3-8B79-37D633B846F1}">
                <asvg:svgBlip xmlns:asvg="http://schemas.microsoft.com/office/drawing/2016/SVG/main" r:embed="rId11"/>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080842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464"/>
    </mc:Choice>
    <mc:Fallback xmlns="">
      <p:transition spd="slow" advTm="26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C5E5-6027-2692-2B7A-82F3BE047EC4}"/>
              </a:ext>
            </a:extLst>
          </p:cNvPr>
          <p:cNvSpPr>
            <a:spLocks noGrp="1"/>
          </p:cNvSpPr>
          <p:nvPr>
            <p:ph type="title"/>
          </p:nvPr>
        </p:nvSpPr>
        <p:spPr>
          <a:xfrm>
            <a:off x="1174531" y="689741"/>
            <a:ext cx="8806082" cy="990892"/>
          </a:xfrm>
        </p:spPr>
        <p:txBody>
          <a:bodyPr/>
          <a:lstStyle/>
          <a:p>
            <a:r>
              <a:rPr lang="en-US" b="1" i="0" dirty="0">
                <a:solidFill>
                  <a:srgbClr val="000000"/>
                </a:solidFill>
                <a:effectLst/>
                <a:latin typeface="Helvetica Neue"/>
              </a:rPr>
              <a:t>Packages</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9BD52469-39FE-4298-9B3B-D4E142013750}"/>
              </a:ext>
            </a:extLst>
          </p:cNvPr>
          <p:cNvPicPr>
            <a:picLocks noGrp="1" noChangeAspect="1"/>
          </p:cNvPicPr>
          <p:nvPr>
            <p:ph idx="1"/>
          </p:nvPr>
        </p:nvPicPr>
        <p:blipFill>
          <a:blip r:embed="rId4"/>
          <a:stretch>
            <a:fillRect/>
          </a:stretch>
        </p:blipFill>
        <p:spPr>
          <a:xfrm>
            <a:off x="3321775" y="2603500"/>
            <a:ext cx="4492763" cy="3416300"/>
          </a:xfrm>
        </p:spPr>
      </p:pic>
      <p:pic>
        <p:nvPicPr>
          <p:cNvPr id="54" name="Audio 53">
            <a:hlinkClick r:id="" action="ppaction://media"/>
            <a:extLst>
              <a:ext uri="{FF2B5EF4-FFF2-40B4-BE49-F238E27FC236}">
                <a16:creationId xmlns:a16="http://schemas.microsoft.com/office/drawing/2014/main" id="{72C73E74-7B76-EAE8-21B8-696AB9C8B9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pic>
        <p:nvPicPr>
          <p:cNvPr id="55" name="Audio 54">
            <a:hlinkClick r:id="" action="ppaction://media"/>
            <a:extLst>
              <a:ext uri="{FF2B5EF4-FFF2-40B4-BE49-F238E27FC236}">
                <a16:creationId xmlns:a16="http://schemas.microsoft.com/office/drawing/2014/main" id="{F2F4EDC6-3379-E07D-ADD7-8443617CC7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251816021"/>
      </p:ext>
    </p:extLst>
  </p:cSld>
  <p:clrMapOvr>
    <a:masterClrMapping/>
  </p:clrMapOvr>
  <mc:AlternateContent xmlns:mc="http://schemas.openxmlformats.org/markup-compatibility/2006" xmlns:p14="http://schemas.microsoft.com/office/powerpoint/2010/main">
    <mc:Choice Requires="p14">
      <p:transition spd="slow" p14:dur="2000" advTm="40944"/>
    </mc:Choice>
    <mc:Fallback xmlns="">
      <p:transition spd="slow" advTm="40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4"/>
                </p:tgtEl>
              </p:cMediaNode>
            </p:audio>
            <p:audio isNarration="1">
              <p:cMediaNode vol="80000" showWhenStopped="0">
                <p:cTn id="11" fill="hold" display="0">
                  <p:stCondLst>
                    <p:cond delay="indefinite"/>
                  </p:stCondLst>
                  <p:endCondLst>
                    <p:cond evt="onStopAudio" delay="0">
                      <p:tgtEl>
                        <p:sldTgt/>
                      </p:tgtEl>
                    </p:cond>
                  </p:endCondLst>
                </p:cTn>
                <p:tgtEl>
                  <p:spTgt spid="5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CED9C-D83E-94C8-40AF-C70FF9B16173}"/>
              </a:ext>
            </a:extLst>
          </p:cNvPr>
          <p:cNvSpPr>
            <a:spLocks noGrp="1"/>
          </p:cNvSpPr>
          <p:nvPr>
            <p:ph type="title"/>
          </p:nvPr>
        </p:nvSpPr>
        <p:spPr>
          <a:xfrm>
            <a:off x="1154954" y="1028700"/>
            <a:ext cx="8825659" cy="1060231"/>
          </a:xfrm>
        </p:spPr>
        <p:txBody>
          <a:bodyPr/>
          <a:lstStyle/>
          <a:p>
            <a:r>
              <a:rPr lang="en-US" sz="2000" b="0" i="0" dirty="0">
                <a:solidFill>
                  <a:srgbClr val="000000"/>
                </a:solidFill>
                <a:effectLst/>
                <a:latin typeface="Helvetica Neue"/>
              </a:rPr>
              <a:t>Prepare the data for modeling by performing the following steps:</a:t>
            </a:r>
            <a:br>
              <a:rPr lang="en-US" b="0"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BF8084D5-C2C0-61DE-6D12-BF28DBC586F1}"/>
              </a:ext>
            </a:extLst>
          </p:cNvPr>
          <p:cNvPicPr>
            <a:picLocks noGrp="1" noChangeAspect="1"/>
          </p:cNvPicPr>
          <p:nvPr>
            <p:ph idx="1"/>
          </p:nvPr>
        </p:nvPicPr>
        <p:blipFill>
          <a:blip r:embed="rId4"/>
          <a:stretch>
            <a:fillRect/>
          </a:stretch>
        </p:blipFill>
        <p:spPr>
          <a:xfrm>
            <a:off x="1155700" y="2965444"/>
            <a:ext cx="8824913" cy="2692411"/>
          </a:xfrm>
        </p:spPr>
      </p:pic>
      <p:pic>
        <p:nvPicPr>
          <p:cNvPr id="32" name="Audio 31">
            <a:hlinkClick r:id="" action="ppaction://media"/>
            <a:extLst>
              <a:ext uri="{FF2B5EF4-FFF2-40B4-BE49-F238E27FC236}">
                <a16:creationId xmlns:a16="http://schemas.microsoft.com/office/drawing/2014/main" id="{DB325B70-9A35-7A6A-C84F-420AFD9B8D7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48498039"/>
      </p:ext>
    </p:extLst>
  </p:cSld>
  <p:clrMapOvr>
    <a:masterClrMapping/>
  </p:clrMapOvr>
  <mc:AlternateContent xmlns:mc="http://schemas.openxmlformats.org/markup-compatibility/2006" xmlns:p14="http://schemas.microsoft.com/office/powerpoint/2010/main">
    <mc:Choice Requires="p14">
      <p:transition spd="slow" p14:dur="2000" advTm="11338"/>
    </mc:Choice>
    <mc:Fallback xmlns="">
      <p:transition spd="slow" advTm="11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71BB-4D4F-6208-D5E6-0FDC2CF6364B}"/>
              </a:ext>
            </a:extLst>
          </p:cNvPr>
          <p:cNvSpPr>
            <a:spLocks noGrp="1"/>
          </p:cNvSpPr>
          <p:nvPr>
            <p:ph type="title"/>
          </p:nvPr>
        </p:nvSpPr>
        <p:spPr>
          <a:xfrm>
            <a:off x="1154954" y="764628"/>
            <a:ext cx="8825659" cy="1162706"/>
          </a:xfrm>
        </p:spPr>
        <p:txBody>
          <a:bodyPr/>
          <a:lstStyle/>
          <a:p>
            <a:r>
              <a:rPr lang="en-US" b="1" i="0" dirty="0">
                <a:solidFill>
                  <a:srgbClr val="000000"/>
                </a:solidFill>
                <a:effectLst/>
                <a:latin typeface="Helvetica Neue"/>
              </a:rPr>
              <a:t>Descriptive Statistics of the dataset</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3848C7FC-45BA-A2FD-9B6C-1BCEC70D277C}"/>
              </a:ext>
            </a:extLst>
          </p:cNvPr>
          <p:cNvPicPr>
            <a:picLocks noGrp="1" noChangeAspect="1"/>
          </p:cNvPicPr>
          <p:nvPr>
            <p:ph idx="1"/>
          </p:nvPr>
        </p:nvPicPr>
        <p:blipFill>
          <a:blip r:embed="rId4"/>
          <a:stretch>
            <a:fillRect/>
          </a:stretch>
        </p:blipFill>
        <p:spPr>
          <a:xfrm>
            <a:off x="1155700" y="2651624"/>
            <a:ext cx="8824913" cy="3320052"/>
          </a:xfrm>
        </p:spPr>
      </p:pic>
      <p:pic>
        <p:nvPicPr>
          <p:cNvPr id="36" name="Audio 35">
            <a:hlinkClick r:id="" action="ppaction://media"/>
            <a:extLst>
              <a:ext uri="{FF2B5EF4-FFF2-40B4-BE49-F238E27FC236}">
                <a16:creationId xmlns:a16="http://schemas.microsoft.com/office/drawing/2014/main" id="{68F3AFB9-F485-02B9-0417-1B1290C010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542725283"/>
      </p:ext>
    </p:extLst>
  </p:cSld>
  <p:clrMapOvr>
    <a:masterClrMapping/>
  </p:clrMapOvr>
  <mc:AlternateContent xmlns:mc="http://schemas.openxmlformats.org/markup-compatibility/2006" xmlns:p14="http://schemas.microsoft.com/office/powerpoint/2010/main">
    <mc:Choice Requires="p14">
      <p:transition spd="slow" p14:dur="2000" advTm="64157"/>
    </mc:Choice>
    <mc:Fallback xmlns="">
      <p:transition spd="slow" advTm="64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extLst>
    <p:ext uri="{3A86A75C-4F4B-4683-9AE1-C65F6400EC91}">
      <p14:laserTraceLst xmlns:p14="http://schemas.microsoft.com/office/powerpoint/2010/main">
        <p14:tracePtLst>
          <p14:tracePt t="301" x="5846763" y="974725"/>
          <p14:tracePt t="303" x="5846763" y="982663"/>
          <p14:tracePt t="375" x="5846763" y="1384300"/>
          <p14:tracePt t="380" x="5846763" y="1458913"/>
          <p14:tracePt t="388" x="5846763" y="1511300"/>
          <p14:tracePt t="394" x="5846763" y="1555750"/>
          <p14:tracePt t="403" x="5846763" y="1630363"/>
          <p14:tracePt t="408" x="5846763" y="1668463"/>
          <p14:tracePt t="416" x="5846763" y="1704975"/>
          <p14:tracePt t="422" x="5846763" y="1735138"/>
          <p14:tracePt t="430" x="5846763" y="1743075"/>
          <p14:tracePt t="438" x="5846763" y="1765300"/>
          <p14:tracePt t="444" x="5846763" y="1787525"/>
          <p14:tracePt t="454" x="5846763" y="1801813"/>
          <p14:tracePt t="458" x="5846763" y="1824038"/>
          <p14:tracePt t="466" x="5846763" y="1831975"/>
          <p14:tracePt t="473" x="5846763" y="1846263"/>
          <p14:tracePt t="481" x="5846763" y="1854200"/>
          <p14:tracePt t="489" x="5846763" y="1862138"/>
          <p14:tracePt t="495" x="5846763" y="1876425"/>
          <p14:tracePt t="504" x="5846763" y="1884363"/>
          <p14:tracePt t="508" x="5846763" y="1898650"/>
          <p14:tracePt t="516" x="5861050" y="1906588"/>
          <p14:tracePt t="523" x="5868988" y="1943100"/>
          <p14:tracePt t="530" x="5899150" y="1973263"/>
          <p14:tracePt t="538" x="5927725" y="2033588"/>
          <p14:tracePt t="545" x="5995988" y="2122488"/>
          <p14:tracePt t="553" x="6115050" y="2233613"/>
          <p14:tracePt t="558" x="6315075" y="2457450"/>
          <p14:tracePt t="566" x="6538913" y="2659063"/>
          <p14:tracePt t="573" x="6702425" y="2822575"/>
          <p14:tracePt t="580" x="6896100" y="2994025"/>
          <p14:tracePt t="587" x="6986588" y="3082925"/>
          <p14:tracePt t="595" x="7015163" y="3127375"/>
          <p14:tracePt t="603" x="7053263" y="3149600"/>
          <p14:tracePt t="608" x="7067550" y="3163888"/>
          <p14:tracePt t="616" x="7075488" y="3171825"/>
          <p14:tracePt t="623" x="7089775" y="3187700"/>
          <p14:tracePt t="631" x="7097713" y="3194050"/>
          <p14:tracePt t="638" x="7105650" y="3194050"/>
          <p14:tracePt t="653" x="7105650" y="3201988"/>
          <p14:tracePt t="866" x="7567613" y="3127375"/>
          <p14:tracePt t="873" x="8356600" y="2986088"/>
          <p14:tracePt t="881" x="8885238" y="2925763"/>
          <p14:tracePt t="887" x="9167813" y="2889250"/>
          <p14:tracePt t="895" x="9324975" y="2844800"/>
          <p14:tracePt t="902" x="9496425" y="2828925"/>
          <p14:tracePt t="909" x="9577388" y="2828925"/>
          <p14:tracePt t="917" x="9704388" y="2806700"/>
          <p14:tracePt t="923" x="9831388" y="2792413"/>
          <p14:tracePt t="931" x="9906000" y="2792413"/>
          <p14:tracePt t="938" x="9964738" y="2778125"/>
          <p14:tracePt t="945" x="9986963" y="2762250"/>
          <p14:tracePt t="952" x="10031413" y="2762250"/>
          <p14:tracePt t="959" x="10055225" y="2762250"/>
          <p14:tracePt t="967" x="10077450" y="2762250"/>
          <p14:tracePt t="973" x="10091738" y="2762250"/>
          <p14:tracePt t="982" x="10099675" y="2762250"/>
          <p14:tracePt t="988" x="10106025" y="2770188"/>
          <p14:tracePt t="996" x="10121900" y="2770188"/>
          <p14:tracePt t="1002" x="10144125" y="2770188"/>
          <p14:tracePt t="1009" x="10144125" y="2778125"/>
          <p14:tracePt t="1017" x="10152063" y="2778125"/>
          <p14:tracePt t="1023" x="10166350" y="2792413"/>
          <p14:tracePt t="1031" x="10174288" y="2792413"/>
          <p14:tracePt t="1045" x="10188575" y="2792413"/>
          <p14:tracePt t="1052" x="10196513" y="2800350"/>
          <p14:tracePt t="1067" x="10202863" y="2806700"/>
          <p14:tracePt t="1074" x="10218738" y="2806700"/>
          <p14:tracePt t="1087" x="10225088" y="2822575"/>
          <p14:tracePt t="1096" x="10240963" y="2822575"/>
          <p14:tracePt t="1102" x="10240963" y="2828925"/>
          <p14:tracePt t="1109" x="10248900" y="2828925"/>
          <p14:tracePt t="1118" x="10255250" y="2844800"/>
          <p14:tracePt t="1124" x="10271125" y="2851150"/>
          <p14:tracePt t="1132" x="10277475" y="2851150"/>
          <p14:tracePt t="1137" x="10277475" y="2859088"/>
          <p14:tracePt t="1145" x="10293350" y="2874963"/>
          <p14:tracePt t="1152" x="10299700" y="2874963"/>
          <p14:tracePt t="1159" x="10299700" y="2881313"/>
          <p14:tracePt t="1167" x="10315575" y="2897188"/>
          <p14:tracePt t="1173" x="10321925" y="2903538"/>
          <p14:tracePt t="1188" x="10321925" y="2919413"/>
          <p14:tracePt t="1195" x="10329863" y="2925763"/>
          <p14:tracePt t="1209" x="10345738" y="2933700"/>
          <p14:tracePt t="1223" x="10345738" y="2947988"/>
          <p14:tracePt t="1231" x="10352088" y="2955925"/>
          <p14:tracePt t="1252" x="10367963" y="2971800"/>
          <p14:tracePt t="1267" x="10367963" y="2978150"/>
          <p14:tracePt t="1273" x="10367963" y="2994025"/>
          <p14:tracePt t="1288" x="10367963" y="3000375"/>
          <p14:tracePt t="1295" x="10367963" y="3008313"/>
          <p14:tracePt t="1303" x="10367963" y="3022600"/>
          <p14:tracePt t="1325" x="10374313" y="3022600"/>
          <p14:tracePt t="1331" x="10374313" y="3030538"/>
          <p14:tracePt t="1345" x="10374313" y="3044825"/>
          <p14:tracePt t="1603" x="10374313" y="3038475"/>
          <p14:tracePt t="1631" x="10374313" y="3030538"/>
          <p14:tracePt t="1681" x="10374313" y="3016250"/>
          <p14:tracePt t="1689" x="10360025" y="3016250"/>
          <p14:tracePt t="1739" x="10352088" y="3016250"/>
          <p14:tracePt t="1782" x="10352088" y="3008313"/>
          <p14:tracePt t="1847" x="10352088" y="3000375"/>
          <p14:tracePt t="1875" x="10352088" y="2986088"/>
          <p14:tracePt t="1960" x="10337800" y="2978150"/>
          <p14:tracePt t="1996" x="10329863" y="2978150"/>
          <p14:tracePt t="2103" x="10321925" y="2978150"/>
          <p14:tracePt t="2139" x="10307638" y="2978150"/>
          <p14:tracePt t="6987" x="10299700" y="2978150"/>
          <p14:tracePt t="7001" x="10285413" y="2978150"/>
          <p14:tracePt t="7108" x="10293350" y="2978150"/>
          <p14:tracePt t="7123" x="10299700" y="2978150"/>
          <p14:tracePt t="7145" x="10315575" y="2978150"/>
          <p14:tracePt t="7166" x="10321925" y="2978150"/>
          <p14:tracePt t="7180" x="10329863" y="2978150"/>
          <p14:tracePt t="7187" x="10329863" y="2963863"/>
          <p14:tracePt t="7201" x="10345738" y="2963863"/>
          <p14:tracePt t="19227" x="10337800" y="2971800"/>
          <p14:tracePt t="19235" x="10329863" y="2971800"/>
          <p14:tracePt t="19249" x="10321925" y="2971800"/>
          <p14:tracePt t="19256" x="10307638" y="2971800"/>
          <p14:tracePt t="19263" x="10299700" y="2971800"/>
          <p14:tracePt t="19271" x="10299700" y="2978150"/>
          <p14:tracePt t="19278" x="10285413" y="2978150"/>
          <p14:tracePt t="19285" x="10285413" y="2994025"/>
          <p14:tracePt t="19292" x="10277475" y="2994025"/>
          <p14:tracePt t="19327" x="10277475" y="3000375"/>
          <p14:tracePt t="19420" x="10293350" y="3000375"/>
          <p14:tracePt t="19528" x="10299700" y="3000375"/>
          <p14:tracePt t="19763" x="10299700" y="3008313"/>
          <p14:tracePt t="19778" x="10285413" y="3022600"/>
          <p14:tracePt t="19800" x="10277475" y="3030538"/>
          <p14:tracePt t="19807" x="10263188" y="3030538"/>
          <p14:tracePt t="19813" x="10255250" y="3030538"/>
          <p14:tracePt t="19820" x="10255250" y="3044825"/>
          <p14:tracePt t="19828" x="10248900" y="3044825"/>
          <p14:tracePt t="19844" x="10233025" y="3052763"/>
          <p14:tracePt t="19849" x="10225088" y="3052763"/>
          <p14:tracePt t="19857" x="10210800" y="3052763"/>
          <p14:tracePt t="19863" x="10210800" y="3060700"/>
          <p14:tracePt t="19871" x="10202863" y="3060700"/>
          <p14:tracePt t="19878" x="10196513" y="3060700"/>
          <p14:tracePt t="20114" x="9986963" y="3060700"/>
          <p14:tracePt t="20122" x="9383713" y="3119438"/>
          <p14:tracePt t="20128" x="8758238" y="3179763"/>
          <p14:tracePt t="20135" x="8289925" y="3209925"/>
          <p14:tracePt t="20142" x="7954963" y="3254375"/>
          <p14:tracePt t="20150" x="7678738" y="3276600"/>
          <p14:tracePt t="20158" x="7254875" y="3351213"/>
          <p14:tracePt t="20164" x="7023100" y="3395663"/>
          <p14:tracePt t="20171" x="6702425" y="3462338"/>
          <p14:tracePt t="20178" x="6419850" y="3506788"/>
          <p14:tracePt t="20186" x="6196013" y="3529013"/>
          <p14:tracePt t="20194" x="5943600" y="3567113"/>
          <p14:tracePt t="20201" x="5764213" y="3589338"/>
          <p14:tracePt t="20207" x="5570538" y="3589338"/>
          <p14:tracePt t="20214" x="5421313" y="3589338"/>
          <p14:tracePt t="20222" x="5348288" y="3589338"/>
          <p14:tracePt t="20228" x="5243513" y="3603625"/>
          <p14:tracePt t="20235" x="5160963" y="3603625"/>
          <p14:tracePt t="20244" x="5124450" y="3603625"/>
          <p14:tracePt t="20249" x="5086350" y="3603625"/>
          <p14:tracePt t="20257" x="5041900" y="3603625"/>
          <p14:tracePt t="20264" x="5033963" y="3603625"/>
          <p14:tracePt t="20271" x="5019675" y="3603625"/>
          <p14:tracePt t="20279" x="5011738" y="3619500"/>
          <p14:tracePt t="20293" x="5011738" y="3625850"/>
          <p14:tracePt t="20472" x="4945063" y="3641725"/>
          <p14:tracePt t="20478" x="4721225" y="3686175"/>
          <p14:tracePt t="20485" x="4543425" y="3722688"/>
          <p14:tracePt t="20493" x="4341813" y="3760788"/>
          <p14:tracePt t="20499" x="4089400" y="3805238"/>
          <p14:tracePt t="20507" x="3843338" y="3827463"/>
          <p14:tracePt t="20514" x="3589338" y="3841750"/>
          <p14:tracePt t="20522" x="3367088" y="3863975"/>
          <p14:tracePt t="20528" x="3121025" y="3886200"/>
          <p14:tracePt t="20536" x="2949575" y="3886200"/>
          <p14:tracePt t="20543" x="2844800" y="3886200"/>
          <p14:tracePt t="20550" x="2740025" y="3902075"/>
          <p14:tracePt t="20559" x="2570163" y="3902075"/>
          <p14:tracePt t="20564" x="2495550" y="3902075"/>
          <p14:tracePt t="20572" x="2368550" y="3902075"/>
          <p14:tracePt t="20578" x="2263775" y="3902075"/>
          <p14:tracePt t="20586" x="2227263" y="3902075"/>
          <p14:tracePt t="20593" x="2189163" y="3902075"/>
          <p14:tracePt t="20600" x="2144713" y="3902075"/>
          <p14:tracePt t="20608" x="2108200" y="3902075"/>
          <p14:tracePt t="20614" x="2085975" y="3902075"/>
          <p14:tracePt t="20621" x="2070100" y="3902075"/>
          <p14:tracePt t="20629" x="2063750" y="3902075"/>
          <p14:tracePt t="20636" x="2039938" y="3902075"/>
          <p14:tracePt t="20643" x="2025650" y="3902075"/>
          <p14:tracePt t="20650" x="2017713" y="3902075"/>
          <p14:tracePt t="20658" x="2011363" y="3902075"/>
          <p14:tracePt t="20671" x="1995488" y="3902075"/>
          <p14:tracePt t="20678" x="1989138" y="3902075"/>
          <p14:tracePt t="20685" x="1989138" y="3916363"/>
          <p14:tracePt t="20693" x="1973263" y="3916363"/>
          <p14:tracePt t="20701" x="1966913" y="3924300"/>
          <p14:tracePt t="20707" x="1951038" y="3924300"/>
          <p14:tracePt t="20722" x="1943100" y="3924300"/>
          <p14:tracePt t="20728" x="1936750" y="3932238"/>
          <p14:tracePt t="20743" x="1920875" y="3946525"/>
          <p14:tracePt t="20757" x="1914525" y="3954463"/>
          <p14:tracePt t="20764" x="1914525" y="3968750"/>
          <p14:tracePt t="20779" x="1898650" y="3976688"/>
          <p14:tracePt t="20787" x="1898650" y="3990975"/>
          <p14:tracePt t="20794" x="1892300" y="3990975"/>
          <p14:tracePt t="20800" x="1876425" y="4013200"/>
          <p14:tracePt t="20808" x="1870075" y="4013200"/>
          <p14:tracePt t="20814" x="1870075" y="4021138"/>
          <p14:tracePt t="20822" x="1854200" y="4043363"/>
          <p14:tracePt t="20829" x="1846263" y="4057650"/>
          <p14:tracePt t="20837" x="1846263" y="4079875"/>
          <p14:tracePt t="20844" x="1839913" y="4087813"/>
          <p14:tracePt t="20850" x="1824038" y="4110038"/>
          <p14:tracePt t="20858" x="1817688" y="4125913"/>
          <p14:tracePt t="20864" x="1817688" y="4132263"/>
          <p14:tracePt t="20872" x="1801813" y="4154488"/>
          <p14:tracePt t="20879" x="1795463" y="4170363"/>
          <p14:tracePt t="20885" x="1795463" y="4176713"/>
          <p14:tracePt t="20893" x="1779588" y="4198938"/>
          <p14:tracePt t="20900" x="1773238" y="4214813"/>
          <p14:tracePt t="20908" x="1773238" y="4222750"/>
          <p14:tracePt t="20914" x="1757363" y="4229100"/>
          <p14:tracePt t="20923" x="1751013" y="4259263"/>
          <p14:tracePt t="20937" x="1735138" y="4281488"/>
          <p14:tracePt t="20943" x="1735138" y="4289425"/>
          <p14:tracePt t="20957" x="1720850" y="4319588"/>
          <p14:tracePt t="20965" x="1720850" y="4325938"/>
          <p14:tracePt t="20973" x="1712913" y="4325938"/>
          <p14:tracePt t="20979" x="1712913" y="4333875"/>
          <p14:tracePt t="20987" x="1712913" y="4348163"/>
          <p14:tracePt t="21000" x="1712913" y="4356100"/>
          <p14:tracePt t="21015" x="1712913" y="4370388"/>
          <p14:tracePt t="21029" x="1712913" y="4378325"/>
          <p14:tracePt t="21050" x="1712913" y="4392613"/>
          <p14:tracePt t="21152" x="1727200" y="4392613"/>
          <p14:tracePt t="21164" x="1735138" y="4392613"/>
          <p14:tracePt t="21179" x="1751013" y="4392613"/>
          <p14:tracePt t="21187" x="1757363" y="4392613"/>
          <p14:tracePt t="21194" x="1779588" y="4392613"/>
          <p14:tracePt t="21200" x="1801813" y="4392613"/>
          <p14:tracePt t="21208" x="1824038" y="4392613"/>
          <p14:tracePt t="21215" x="1870075" y="4392613"/>
          <p14:tracePt t="21222" x="1920875" y="4386263"/>
          <p14:tracePt t="21229" x="1981200" y="4386263"/>
          <p14:tracePt t="21237" x="2017713" y="4370388"/>
          <p14:tracePt t="21243" x="2078038" y="4370388"/>
          <p14:tracePt t="21250" x="2136775" y="4356100"/>
          <p14:tracePt t="21258" x="2174875" y="4356100"/>
          <p14:tracePt t="21265" x="2227263" y="4356100"/>
          <p14:tracePt t="21273" x="2271713" y="4341813"/>
          <p14:tracePt t="21280" x="2324100" y="4341813"/>
          <p14:tracePt t="21287" x="2382838" y="4341813"/>
          <p14:tracePt t="21294" x="2435225" y="4341813"/>
          <p14:tracePt t="21300" x="2479675" y="4341813"/>
          <p14:tracePt t="21308" x="2532063" y="4325938"/>
          <p14:tracePt t="21314" x="2592388" y="4325938"/>
          <p14:tracePt t="21323" x="2628900" y="4311650"/>
          <p14:tracePt t="21330" x="2703513" y="4311650"/>
          <p14:tracePt t="21338" x="2747963" y="4311650"/>
          <p14:tracePt t="21344" x="2786063" y="4311650"/>
          <p14:tracePt t="21350" x="2836863" y="4311650"/>
          <p14:tracePt t="21358" x="2897188" y="4311650"/>
          <p14:tracePt t="21365" x="2933700" y="4311650"/>
          <p14:tracePt t="21387" x="3090863" y="4295775"/>
          <p14:tracePt t="21395" x="3127375" y="4295775"/>
          <p14:tracePt t="21400" x="3179763" y="4295775"/>
          <p14:tracePt t="21409" x="3254375" y="4295775"/>
          <p14:tracePt t="21415" x="3314700" y="4289425"/>
          <p14:tracePt t="21422" x="3417888" y="4289425"/>
          <p14:tracePt t="21429" x="3470275" y="4273550"/>
          <p14:tracePt t="21437" x="3530600" y="4273550"/>
          <p14:tracePt t="21444" x="3605213" y="4273550"/>
          <p14:tracePt t="21451" x="3657600" y="4273550"/>
          <p14:tracePt t="21459" x="3730625" y="4273550"/>
          <p14:tracePt t="21465" x="3776663" y="4273550"/>
          <p14:tracePt t="21472" x="3851275" y="4273550"/>
          <p14:tracePt t="21479" x="3902075" y="4273550"/>
          <p14:tracePt t="21487" x="3962400" y="4273550"/>
          <p14:tracePt t="21493" x="4014788" y="4273550"/>
          <p14:tracePt t="21501" x="4089400" y="4273550"/>
          <p14:tracePt t="21509" x="4125913" y="4273550"/>
          <p14:tracePt t="21516" x="4186238" y="4273550"/>
          <p14:tracePt t="21522" x="4260850" y="4259263"/>
          <p14:tracePt t="21529" x="4297363" y="4259263"/>
          <p14:tracePt t="21537" x="4357688" y="4259263"/>
          <p14:tracePt t="21544" x="4394200" y="4259263"/>
          <p14:tracePt t="21551" x="4438650" y="4244975"/>
          <p14:tracePt t="21559" x="4491038" y="4244975"/>
          <p14:tracePt t="21565" x="4551363" y="4229100"/>
          <p14:tracePt t="21573" x="4602163" y="4229100"/>
          <p14:tracePt t="21579" x="4662488" y="4229100"/>
          <p14:tracePt t="21587" x="4699000" y="4229100"/>
          <p14:tracePt t="21594" x="4759325" y="4229100"/>
          <p14:tracePt t="21601" x="4811713" y="4229100"/>
          <p14:tracePt t="21609" x="4886325" y="4214813"/>
          <p14:tracePt t="21615" x="4930775" y="4214813"/>
          <p14:tracePt t="21622" x="4983163" y="4214813"/>
          <p14:tracePt t="21629" x="5041900" y="4214813"/>
          <p14:tracePt t="21637" x="5094288" y="4198938"/>
          <p14:tracePt t="21644" x="5154613" y="4198938"/>
          <p14:tracePt t="21651" x="5205413" y="4198938"/>
          <p14:tracePt t="21659" x="5287963" y="4184650"/>
          <p14:tracePt t="21665" x="5324475" y="4184650"/>
          <p14:tracePt t="21673" x="5399088" y="4184650"/>
          <p14:tracePt t="21679" x="5459413" y="4170363"/>
          <p14:tracePt t="21687" x="5511800" y="4170363"/>
          <p14:tracePt t="21694" x="5556250" y="4154488"/>
          <p14:tracePt t="21701" x="5645150" y="4154488"/>
          <p14:tracePt t="21709" x="5705475" y="4154488"/>
          <p14:tracePt t="21715" x="5757863" y="4154488"/>
          <p14:tracePt t="21722" x="5802313" y="4140200"/>
          <p14:tracePt t="21729" x="5876925" y="4125913"/>
          <p14:tracePt t="21737" x="5935663" y="4110038"/>
          <p14:tracePt t="21744" x="5973763" y="4110038"/>
          <p14:tracePt t="21751" x="6048375" y="4110038"/>
          <p14:tracePt t="21759" x="6107113" y="4095750"/>
          <p14:tracePt t="21765" x="6143625" y="4095750"/>
          <p14:tracePt t="21773" x="6203950" y="4079875"/>
          <p14:tracePt t="21780" x="6256338" y="4079875"/>
          <p14:tracePt t="21787" x="6300788" y="4079875"/>
          <p14:tracePt t="21795" x="6337300" y="4073525"/>
          <p14:tracePt t="21801" x="6361113" y="4073525"/>
          <p14:tracePt t="21808" x="6405563" y="4073525"/>
          <p14:tracePt t="21815" x="6411913" y="4073525"/>
          <p14:tracePt t="21822" x="6434138" y="4073525"/>
          <p14:tracePt t="21830" x="6442075" y="4073525"/>
          <p14:tracePt t="21837" x="6472238" y="4073525"/>
          <p14:tracePt t="21851" x="6480175" y="4073525"/>
          <p14:tracePt t="22094" x="6792913" y="4162425"/>
          <p14:tracePt t="22101" x="7067550" y="4273550"/>
          <p14:tracePt t="22109" x="7269163" y="4333875"/>
          <p14:tracePt t="22115" x="7454900" y="4392613"/>
          <p14:tracePt t="22123" x="7581900" y="4430713"/>
          <p14:tracePt t="22131" x="7664450" y="4452938"/>
          <p14:tracePt t="22137" x="7767638" y="4467225"/>
          <p14:tracePt t="22144" x="7827963" y="4483100"/>
          <p14:tracePt t="22151" x="7886700" y="4497388"/>
          <p14:tracePt t="22159" x="7961313" y="4497388"/>
          <p14:tracePt t="22166" x="8021638" y="4511675"/>
          <p14:tracePt t="22173" x="8058150" y="4511675"/>
          <p14:tracePt t="22180" x="8096250" y="4511675"/>
          <p14:tracePt t="22187" x="8154988" y="4511675"/>
          <p14:tracePt t="22194" x="8193088" y="4511675"/>
          <p14:tracePt t="22201" x="8215313" y="4519613"/>
          <p14:tracePt t="22209" x="8259763" y="4519613"/>
          <p14:tracePt t="22216" x="8281988" y="4519613"/>
          <p14:tracePt t="22224" x="8304213" y="4519613"/>
          <p14:tracePt t="22230" x="8326438" y="4519613"/>
          <p14:tracePt t="22237" x="8340725" y="4519613"/>
          <p14:tracePt t="22244" x="8364538" y="4519613"/>
          <p14:tracePt t="22251" x="8370888" y="4519613"/>
          <p14:tracePt t="22260" x="8386763" y="4519613"/>
          <p14:tracePt t="22266" x="8393113" y="4519613"/>
          <p14:tracePt t="22273" x="8408988" y="4519613"/>
          <p14:tracePt t="22280" x="8415338" y="4519613"/>
          <p14:tracePt t="22287" x="8423275" y="4519613"/>
          <p14:tracePt t="22294" x="8437563" y="4519613"/>
          <p14:tracePt t="22302" x="8445500" y="4519613"/>
          <p14:tracePt t="22310" x="8461375" y="4519613"/>
          <p14:tracePt t="22316" x="8467725" y="4519613"/>
          <p14:tracePt t="22323" x="8475663" y="4519613"/>
          <p14:tracePt t="22330" x="8489950" y="4519613"/>
          <p14:tracePt t="22337" x="8512175" y="4519613"/>
          <p14:tracePt t="22344" x="8520113" y="4519613"/>
          <p14:tracePt t="22352" x="8542338" y="4519613"/>
          <p14:tracePt t="22366" x="8586788" y="4519613"/>
          <p14:tracePt t="22374" x="8594725" y="4519613"/>
          <p14:tracePt t="22389" x="8616950" y="4519613"/>
          <p14:tracePt t="22395" x="8624888" y="4519613"/>
          <p14:tracePt t="22402" x="8639175" y="4519613"/>
          <p14:tracePt t="22409" x="8647113" y="4519613"/>
          <p14:tracePt t="22416" x="8661400" y="4511675"/>
          <p14:tracePt t="22423" x="8669338" y="4511675"/>
          <p14:tracePt t="22430" x="8683625" y="4511675"/>
          <p14:tracePt t="22438" x="8705850" y="4497388"/>
          <p14:tracePt t="22452" x="8728075" y="4483100"/>
          <p14:tracePt t="22459" x="8736013" y="4483100"/>
          <p14:tracePt t="22466" x="8766175" y="4483100"/>
          <p14:tracePt t="22473" x="8774113" y="4475163"/>
          <p14:tracePt t="22480" x="8796338" y="4475163"/>
          <p14:tracePt t="22488" x="8802688" y="4475163"/>
          <p14:tracePt t="22494" x="8832850" y="4460875"/>
          <p14:tracePt t="22502" x="8840788" y="4460875"/>
          <p14:tracePt t="22509" x="8848725" y="4460875"/>
          <p14:tracePt t="22516" x="8870950" y="4452938"/>
          <p14:tracePt t="22524" x="8885238" y="4452938"/>
          <p14:tracePt t="22531" x="8893175" y="4438650"/>
          <p14:tracePt t="22538" x="8907463" y="4438650"/>
          <p14:tracePt t="22544" x="8915400" y="4438650"/>
          <p14:tracePt t="22552" x="8929688" y="4438650"/>
          <p14:tracePt t="22559" x="8951913" y="4430713"/>
          <p14:tracePt t="22574" x="8974138" y="4414838"/>
          <p14:tracePt t="22589" x="9004300" y="4400550"/>
          <p14:tracePt t="22595" x="9012238" y="4400550"/>
          <p14:tracePt t="22602" x="9018588" y="4400550"/>
          <p14:tracePt t="22617" x="9034463" y="4400550"/>
          <p14:tracePt t="22624" x="9040813" y="4400550"/>
          <p14:tracePt t="22630" x="9056688" y="4400550"/>
          <p14:tracePt t="22645" x="9064625" y="4392613"/>
          <p14:tracePt t="22651" x="9078913" y="4392613"/>
          <p14:tracePt t="22674" x="9086850" y="4392613"/>
          <p14:tracePt t="22694" x="9093200" y="4392613"/>
          <p14:tracePt t="22711" x="9109075" y="4392613"/>
          <p14:tracePt t="22730" x="9115425" y="4392613"/>
          <p14:tracePt t="22744" x="9131300" y="4392613"/>
          <p14:tracePt t="22766" x="9137650" y="4392613"/>
          <p14:tracePt t="22788" x="9145588" y="4392613"/>
          <p14:tracePt t="22803" x="9161463" y="4392613"/>
          <p14:tracePt t="22830" x="9167813" y="4392613"/>
          <p14:tracePt t="22845" x="9183688" y="4392613"/>
          <p14:tracePt t="22860" x="9190038" y="4392613"/>
          <p14:tracePt t="22888" x="9205913" y="4392613"/>
          <p14:tracePt t="22902" x="9212263" y="4392613"/>
          <p14:tracePt t="22931" x="9220200" y="4392613"/>
          <p14:tracePt t="22945" x="9234488" y="4392613"/>
          <p14:tracePt t="22967" x="9242425" y="4392613"/>
          <p14:tracePt t="23002" x="9258300" y="4392613"/>
          <p14:tracePt t="23024" x="9264650" y="4392613"/>
          <p14:tracePt t="23045" x="9280525" y="4392613"/>
          <p14:tracePt t="23074" x="9286875" y="4392613"/>
          <p14:tracePt t="23088" x="9294813" y="4392613"/>
          <p14:tracePt t="23110" x="9309100" y="4392613"/>
          <p14:tracePt t="23131" x="9317038" y="4392613"/>
          <p14:tracePt t="23145" x="9331325" y="4392613"/>
          <p14:tracePt t="23152" x="9339263" y="4392613"/>
          <p14:tracePt t="23166" x="9347200" y="4392613"/>
          <p14:tracePt t="23174" x="9361488" y="4392613"/>
          <p14:tracePt t="23195" x="9369425" y="4392613"/>
          <p14:tracePt t="23210" x="9383713" y="4392613"/>
          <p14:tracePt t="23225" x="9391650" y="4392613"/>
          <p14:tracePt t="23245" x="9405938" y="4392613"/>
          <p14:tracePt t="23267" x="9413875" y="4392613"/>
          <p14:tracePt t="23282" x="9421813" y="4392613"/>
          <p14:tracePt t="23309" x="9436100" y="4392613"/>
          <p14:tracePt t="23326" x="9444038" y="4392613"/>
          <p14:tracePt t="23360" x="9458325" y="4392613"/>
          <p14:tracePt t="23376" x="9466263" y="4378325"/>
          <p14:tracePt t="23389" x="9480550" y="4378325"/>
          <p14:tracePt t="23417" x="9488488" y="4370388"/>
          <p14:tracePt t="23432" x="9496425" y="4370388"/>
          <p14:tracePt t="23445" x="9510713" y="4370388"/>
          <p14:tracePt t="23460" x="9518650" y="4370388"/>
          <p14:tracePt t="23467" x="9532938" y="4370388"/>
          <p14:tracePt t="23475" x="9540875" y="4370388"/>
          <p14:tracePt t="23489" x="9555163" y="4370388"/>
          <p14:tracePt t="23496" x="9563100" y="4370388"/>
          <p14:tracePt t="23504" x="9571038" y="4370388"/>
          <p14:tracePt t="23517" x="9585325" y="4370388"/>
          <p14:tracePt t="23525" x="9593263" y="4370388"/>
          <p14:tracePt t="23547" x="9607550" y="4370388"/>
          <p14:tracePt t="23561" x="9615488" y="4370388"/>
          <p14:tracePt t="23574" x="9621838" y="4370388"/>
          <p14:tracePt t="23597" x="9637713" y="4370388"/>
          <p14:tracePt t="23617" x="9645650" y="4370388"/>
          <p14:tracePt t="23632" x="9659938" y="4370388"/>
          <p14:tracePt t="23640" x="9659938" y="4364038"/>
          <p14:tracePt t="23654" x="9667875" y="4364038"/>
          <p14:tracePt t="23675" x="9682163" y="4364038"/>
          <p14:tracePt t="23696" x="9690100" y="4364038"/>
          <p14:tracePt t="23717" x="9696450" y="4364038"/>
          <p14:tracePt t="23731" x="9712325" y="4364038"/>
          <p14:tracePt t="26906" x="9712325" y="4370388"/>
          <p14:tracePt t="26921" x="9712325" y="4386263"/>
          <p14:tracePt t="26935" x="9712325" y="4392613"/>
          <p14:tracePt t="26949" x="9712325" y="4408488"/>
          <p14:tracePt t="26956" x="9712325" y="4414838"/>
          <p14:tracePt t="26963" x="9718675" y="4438650"/>
          <p14:tracePt t="26971" x="9718675" y="4467225"/>
          <p14:tracePt t="26977" x="9734550" y="4489450"/>
          <p14:tracePt t="26985" x="9734550" y="4527550"/>
          <p14:tracePt t="26992" x="9748838" y="4586288"/>
          <p14:tracePt t="26999" x="9764713" y="4646613"/>
          <p14:tracePt t="27006" x="9779000" y="4699000"/>
          <p14:tracePt t="27013" x="9809163" y="4787900"/>
          <p14:tracePt t="27021" x="9845675" y="4892675"/>
          <p14:tracePt t="27028" x="9861550" y="4951413"/>
          <p14:tracePt t="27035" x="9890125" y="5011738"/>
          <p14:tracePt t="27042" x="9920288" y="5070475"/>
          <p14:tracePt t="27049" x="9934575" y="5114925"/>
          <p14:tracePt t="27056" x="9950450" y="5153025"/>
          <p14:tracePt t="27063" x="9964738" y="5197475"/>
          <p14:tracePt t="27070" x="9980613" y="5233988"/>
          <p14:tracePt t="27077" x="9986963" y="5249863"/>
          <p14:tracePt t="27085" x="9986963" y="5272088"/>
          <p14:tracePt t="27092" x="10002838" y="5280025"/>
          <p14:tracePt t="27099" x="10002838" y="5294313"/>
          <p14:tracePt t="27106" x="10002838" y="5316538"/>
          <p14:tracePt t="27113" x="10002838" y="5324475"/>
          <p14:tracePt t="27120" x="10002838" y="5330825"/>
          <p14:tracePt t="27127" x="10002838" y="5346700"/>
          <p14:tracePt t="27135" x="10002838" y="5354638"/>
          <p14:tracePt t="27142" x="10002838" y="5368925"/>
          <p14:tracePt t="27149" x="9994900" y="5376863"/>
          <p14:tracePt t="27156" x="9994900" y="5399088"/>
          <p14:tracePt t="27171" x="9986963" y="5413375"/>
          <p14:tracePt t="27178" x="9986963" y="5421313"/>
          <p14:tracePt t="27185" x="9972675" y="5421313"/>
          <p14:tracePt t="27193" x="9972675" y="5427663"/>
          <p14:tracePt t="27200" x="9972675" y="5443538"/>
          <p14:tracePt t="27207" x="9964738" y="5443538"/>
          <p14:tracePt t="27213" x="9964738" y="5449888"/>
          <p14:tracePt t="27220" x="9950450" y="5465763"/>
          <p14:tracePt t="27228" x="9942513" y="5473700"/>
          <p14:tracePt t="27243" x="9934575" y="5487988"/>
          <p14:tracePt t="27250" x="9920288" y="5495925"/>
          <p14:tracePt t="27258" x="9920288" y="5502275"/>
          <p14:tracePt t="27263" x="9912350" y="5502275"/>
          <p14:tracePt t="27271" x="9898063" y="5518150"/>
          <p14:tracePt t="27278" x="9890125" y="5524500"/>
          <p14:tracePt t="27292" x="9875838" y="5546725"/>
          <p14:tracePt t="27300" x="9853613" y="5562600"/>
          <p14:tracePt t="27308" x="9853613" y="5570538"/>
          <p14:tracePt t="27313" x="9831388" y="5584825"/>
          <p14:tracePt t="27320" x="9815513" y="5607050"/>
          <p14:tracePt t="27328" x="9809163" y="5621338"/>
          <p14:tracePt t="27335" x="9793288" y="5643563"/>
          <p14:tracePt t="27343" x="9786938" y="5651500"/>
          <p14:tracePt t="27349" x="9771063" y="5667375"/>
          <p14:tracePt t="27357" x="9764713" y="5673725"/>
          <p14:tracePt t="27373" x="9748838" y="5689600"/>
          <p14:tracePt t="27378" x="9748838" y="5695950"/>
          <p14:tracePt t="27635" x="9748838" y="5711825"/>
          <p14:tracePt t="27642" x="9740900" y="5734050"/>
          <p14:tracePt t="27649" x="9726613" y="5756275"/>
          <p14:tracePt t="27657" x="9726613" y="5762625"/>
          <p14:tracePt t="27663" x="9718675" y="5792788"/>
          <p14:tracePt t="27670" x="9704388" y="5815013"/>
          <p14:tracePt t="27678" x="9674225" y="5830888"/>
          <p14:tracePt t="27687" x="9674225" y="5853113"/>
          <p14:tracePt t="27693" x="9652000" y="5867400"/>
          <p14:tracePt t="27699" x="9637713" y="5889625"/>
          <p14:tracePt t="27707" x="9615488" y="5905500"/>
          <p14:tracePt t="27713" x="9593263" y="5911850"/>
          <p14:tracePt t="27722" x="9577388" y="5927725"/>
          <p14:tracePt t="27728" x="9555163" y="5934075"/>
          <p14:tracePt t="27735" x="9525000" y="5964238"/>
          <p14:tracePt t="27743" x="9488488" y="5964238"/>
          <p14:tracePt t="27749" x="9466263" y="5980113"/>
          <p14:tracePt t="27757" x="9436100" y="5986463"/>
          <p14:tracePt t="27764" x="9399588" y="5986463"/>
          <p14:tracePt t="27772" x="9369425" y="6002338"/>
          <p14:tracePt t="27778" x="9331325" y="6002338"/>
          <p14:tracePt t="27785" x="9309100" y="6002338"/>
          <p14:tracePt t="27793" x="9264650" y="6016625"/>
          <p14:tracePt t="27799" x="9228138" y="6016625"/>
          <p14:tracePt t="27808" x="9205913" y="6030913"/>
          <p14:tracePt t="27814" x="9175750" y="6030913"/>
          <p14:tracePt t="27822" x="9137650" y="6030913"/>
          <p14:tracePt t="27828" x="9115425" y="6030913"/>
          <p14:tracePt t="27835" x="9093200" y="6030913"/>
          <p14:tracePt t="27843" x="9070975" y="6030913"/>
          <p14:tracePt t="27850" x="9040813" y="6030913"/>
          <p14:tracePt t="27858" x="9018588" y="6030913"/>
          <p14:tracePt t="27864" x="8996363" y="6030913"/>
          <p14:tracePt t="27871" x="8959850" y="6030913"/>
          <p14:tracePt t="27878" x="8915400" y="6030913"/>
          <p14:tracePt t="27885" x="8877300" y="6030913"/>
          <p14:tracePt t="27893" x="8840788" y="6030913"/>
          <p14:tracePt t="27900" x="8810625" y="6030913"/>
          <p14:tracePt t="27908" x="8774113" y="6024563"/>
          <p14:tracePt t="27914" x="8751888" y="6024563"/>
          <p14:tracePt t="27921" x="8728075" y="6024563"/>
          <p14:tracePt t="27928" x="8683625" y="6008688"/>
          <p14:tracePt t="27935" x="8661400" y="6008688"/>
          <p14:tracePt t="27944" x="8631238" y="5994400"/>
          <p14:tracePt t="27950" x="8609013" y="5994400"/>
          <p14:tracePt t="27957" x="8558213" y="5994400"/>
          <p14:tracePt t="27964" x="8528050" y="5986463"/>
          <p14:tracePt t="27972" x="8489950" y="5986463"/>
          <p14:tracePt t="27978" x="8467725" y="5986463"/>
          <p14:tracePt t="27987" x="8437563" y="5972175"/>
          <p14:tracePt t="27994" x="8415338" y="5972175"/>
          <p14:tracePt t="27999" x="8393113" y="5972175"/>
          <p14:tracePt t="28007" x="8356600" y="5972175"/>
          <p14:tracePt t="28014" x="8326438" y="5972175"/>
          <p14:tracePt t="28022" x="8304213" y="5972175"/>
          <p14:tracePt t="28029" x="8281988" y="5972175"/>
          <p14:tracePt t="28036" x="8259763" y="5972175"/>
          <p14:tracePt t="28043" x="8237538" y="5972175"/>
          <p14:tracePt t="28050" x="8221663" y="5972175"/>
          <p14:tracePt t="28057" x="8199438" y="5972175"/>
          <p14:tracePt t="28064" x="8193088" y="5972175"/>
          <p14:tracePt t="28072" x="8170863" y="5972175"/>
          <p14:tracePt t="28078" x="8154988" y="5972175"/>
          <p14:tracePt t="28085" x="8132763" y="5972175"/>
          <p14:tracePt t="28094" x="8110538" y="5972175"/>
          <p14:tracePt t="28100" x="8102600" y="5972175"/>
          <p14:tracePt t="28108" x="8088313" y="5972175"/>
          <p14:tracePt t="28115" x="8080375" y="5972175"/>
          <p14:tracePt t="28121" x="8066088" y="5972175"/>
          <p14:tracePt t="28128" x="8058150" y="5972175"/>
          <p14:tracePt t="28136" x="8051800" y="5972175"/>
          <p14:tracePt t="28143" x="8035925" y="5972175"/>
          <p14:tracePt t="28150" x="8027988" y="5972175"/>
          <p14:tracePt t="28158" x="8013700" y="5972175"/>
          <p14:tracePt t="28186" x="8005763" y="5972175"/>
          <p14:tracePt t="28264" x="8021638" y="5972175"/>
          <p14:tracePt t="28279" x="8027988" y="5972175"/>
          <p14:tracePt t="28293" x="8043863" y="5972175"/>
          <p14:tracePt t="28300" x="8051800" y="5986463"/>
          <p14:tracePt t="28315" x="8058150" y="5986463"/>
          <p14:tracePt t="28322" x="8074025" y="5986463"/>
          <p14:tracePt t="28328" x="8080375" y="5994400"/>
          <p14:tracePt t="28336" x="8096250" y="5994400"/>
          <p14:tracePt t="28343" x="8102600" y="5994400"/>
          <p14:tracePt t="28350" x="8124825" y="5994400"/>
          <p14:tracePt t="28358" x="8140700" y="6008688"/>
          <p14:tracePt t="28365" x="8162925" y="6008688"/>
          <p14:tracePt t="28372" x="8170863" y="6008688"/>
          <p14:tracePt t="28378" x="8193088" y="6008688"/>
          <p14:tracePt t="28387" x="8215313" y="6008688"/>
          <p14:tracePt t="28393" x="8237538" y="6008688"/>
          <p14:tracePt t="28400" x="8267700" y="6008688"/>
          <p14:tracePt t="28408" x="8274050" y="6008688"/>
          <p14:tracePt t="28414" x="8312150" y="6008688"/>
          <p14:tracePt t="28422" x="8334375" y="6008688"/>
          <p14:tracePt t="28428" x="8340725" y="6008688"/>
          <p14:tracePt t="28436" x="8378825" y="6008688"/>
          <p14:tracePt t="28443" x="8401050" y="6008688"/>
          <p14:tracePt t="28450" x="8431213" y="6008688"/>
          <p14:tracePt t="28458" x="8437563" y="6008688"/>
          <p14:tracePt t="28464" x="8461375" y="6008688"/>
          <p14:tracePt t="28472" x="8483600" y="6008688"/>
          <p14:tracePt t="28479" x="8505825" y="6008688"/>
          <p14:tracePt t="28486" x="8534400" y="6008688"/>
          <p14:tracePt t="28493" x="8542338" y="6008688"/>
          <p14:tracePt t="28500" x="8564563" y="6008688"/>
          <p14:tracePt t="28508" x="8580438" y="6008688"/>
          <p14:tracePt t="28514" x="8586788" y="6008688"/>
          <p14:tracePt t="28522" x="8594725" y="6008688"/>
          <p14:tracePt t="28529" x="8616950" y="6008688"/>
          <p14:tracePt t="28536" x="8631238" y="6008688"/>
          <p14:tracePt t="28544" x="8639175" y="6008688"/>
          <p14:tracePt t="28550" x="8655050" y="6008688"/>
          <p14:tracePt t="28558" x="8661400" y="6008688"/>
          <p14:tracePt t="28564" x="8677275" y="6008688"/>
          <p14:tracePt t="28572" x="8683625" y="6008688"/>
          <p14:tracePt t="28579" x="8691563" y="6008688"/>
          <p14:tracePt t="28587" x="8713788" y="6008688"/>
          <p14:tracePt t="28600" x="8728075" y="6008688"/>
          <p14:tracePt t="28607" x="8736013" y="6008688"/>
          <p14:tracePt t="28623" x="8751888" y="6008688"/>
          <p14:tracePt t="28637" x="8758238" y="6008688"/>
          <p14:tracePt t="28644" x="8774113" y="6008688"/>
          <p14:tracePt t="28658" x="8780463" y="6008688"/>
          <p14:tracePt t="28665" x="8788400" y="6008688"/>
          <p14:tracePt t="28672" x="8802688" y="6008688"/>
          <p14:tracePt t="28679" x="8810625" y="6008688"/>
          <p14:tracePt t="28686" x="8824913" y="6008688"/>
          <p14:tracePt t="28693" x="8832850" y="6008688"/>
          <p14:tracePt t="28700" x="8840788" y="6008688"/>
          <p14:tracePt t="28709" x="8855075" y="6008688"/>
          <p14:tracePt t="28715" x="8863013" y="6008688"/>
          <p14:tracePt t="28729" x="8877300" y="6008688"/>
          <p14:tracePt t="28737" x="8885238" y="6008688"/>
          <p14:tracePt t="28744" x="8899525" y="6008688"/>
          <p14:tracePt t="28758" x="8907463" y="6008688"/>
          <p14:tracePt t="28765" x="8915400" y="6008688"/>
          <p14:tracePt t="28779" x="8929688" y="6008688"/>
          <p14:tracePt t="28787" x="8937625" y="6008688"/>
          <p14:tracePt t="28800" x="8951913" y="6008688"/>
          <p14:tracePt t="28822" x="8959850" y="6008688"/>
          <p14:tracePt t="28836" x="8974138" y="6008688"/>
          <p14:tracePt t="28859" x="8982075" y="6008688"/>
          <p14:tracePt t="28937" x="8982075" y="6002338"/>
          <p14:tracePt t="28965" x="8982075" y="5994400"/>
          <p14:tracePt t="28973" x="8967788" y="5994400"/>
          <p14:tracePt t="28986" x="8959850" y="5994400"/>
          <p14:tracePt t="29001" x="8945563" y="5994400"/>
          <p14:tracePt t="29009" x="8937625" y="5994400"/>
          <p14:tracePt t="29015" x="8921750" y="5994400"/>
          <p14:tracePt t="29029" x="8915400" y="5980113"/>
          <p14:tracePt t="29036" x="8907463" y="5980113"/>
          <p14:tracePt t="29051" x="8885238" y="5980113"/>
          <p14:tracePt t="29058" x="8870950" y="5980113"/>
          <p14:tracePt t="29065" x="8863013" y="5972175"/>
          <p14:tracePt t="29072" x="8848725" y="5972175"/>
          <p14:tracePt t="29079" x="8840788" y="5972175"/>
          <p14:tracePt t="29087" x="8824913" y="5972175"/>
          <p14:tracePt t="29094" x="8818563" y="5972175"/>
          <p14:tracePt t="29100" x="8810625" y="5972175"/>
          <p14:tracePt t="29109" x="8796338" y="5972175"/>
          <p14:tracePt t="29114" x="8788400" y="5972175"/>
          <p14:tracePt t="29122" x="8774113" y="5972175"/>
          <p14:tracePt t="29130" x="8766175" y="5972175"/>
          <p14:tracePt t="29137" x="8751888" y="5972175"/>
          <p14:tracePt t="29151" x="8743950" y="5972175"/>
          <p14:tracePt t="29158" x="8736013" y="5972175"/>
          <p14:tracePt t="29165" x="8721725" y="5972175"/>
          <p14:tracePt t="29179" x="8713788" y="5972175"/>
          <p14:tracePt t="29186" x="8699500" y="5972175"/>
          <p14:tracePt t="29194" x="8691563" y="5972175"/>
          <p14:tracePt t="29200" x="8669338" y="5972175"/>
          <p14:tracePt t="29217" x="8661400" y="5972175"/>
          <p14:tracePt t="29222" x="8647113" y="5972175"/>
          <p14:tracePt t="29229" x="8639175" y="5972175"/>
          <p14:tracePt t="29236" x="8624888" y="5972175"/>
          <p14:tracePt t="29251" x="8616950" y="5972175"/>
          <p14:tracePt t="29259" x="8602663" y="5972175"/>
          <p14:tracePt t="29273" x="8594725" y="5972175"/>
          <p14:tracePt t="29281" x="8586788" y="5972175"/>
          <p14:tracePt t="29294" x="8572500" y="5972175"/>
          <p14:tracePt t="29302" x="8564563" y="5972175"/>
          <p14:tracePt t="29309" x="8550275" y="5972175"/>
          <p14:tracePt t="29329" x="8542338" y="5972175"/>
          <p14:tracePt t="29424" x="8558213" y="5972175"/>
          <p14:tracePt t="29429" x="8564563" y="5972175"/>
          <p14:tracePt t="29437" x="8580438" y="5972175"/>
          <p14:tracePt t="29451" x="8586788" y="5972175"/>
          <p14:tracePt t="29459" x="8594725" y="5972175"/>
          <p14:tracePt t="29473" x="8616950" y="5972175"/>
          <p14:tracePt t="29480" x="8631238" y="5972175"/>
          <p14:tracePt t="29487" x="8639175" y="5972175"/>
          <p14:tracePt t="29494" x="8661400" y="5972175"/>
          <p14:tracePt t="29502" x="8677275" y="5972175"/>
          <p14:tracePt t="29509" x="8699500" y="5972175"/>
          <p14:tracePt t="29515" x="8721725" y="5972175"/>
          <p14:tracePt t="29523" x="8743950" y="5972175"/>
          <p14:tracePt t="29530" x="8766175" y="5972175"/>
          <p14:tracePt t="29537" x="8810625" y="5972175"/>
          <p14:tracePt t="29544" x="8832850" y="5972175"/>
          <p14:tracePt t="29552" x="8870950" y="5972175"/>
          <p14:tracePt t="29559" x="8893175" y="5972175"/>
          <p14:tracePt t="29565" x="8937625" y="5972175"/>
          <p14:tracePt t="29573" x="8959850" y="5972175"/>
          <p14:tracePt t="29579" x="8982075" y="5972175"/>
          <p14:tracePt t="29587" x="9004300" y="5972175"/>
          <p14:tracePt t="29595" x="9034463" y="5972175"/>
          <p14:tracePt t="29601" x="9040813" y="5972175"/>
          <p14:tracePt t="29609" x="9064625" y="5972175"/>
          <p14:tracePt t="29615" x="9086850" y="5972175"/>
          <p14:tracePt t="29623" x="9101138" y="5972175"/>
          <p14:tracePt t="29630" x="9123363" y="5972175"/>
          <p14:tracePt t="29637" x="9131300" y="5972175"/>
          <p14:tracePt t="29644" x="9153525" y="5972175"/>
          <p14:tracePt t="29651" x="9161463" y="5972175"/>
          <p14:tracePt t="29660" x="9175750" y="5972175"/>
          <p14:tracePt t="29665" x="9183688" y="5972175"/>
          <p14:tracePt t="29674" x="9205913" y="5972175"/>
          <p14:tracePt t="29680" x="9220200" y="5972175"/>
          <p14:tracePt t="29687" x="9242425" y="5972175"/>
          <p14:tracePt t="29701" x="9264650" y="5972175"/>
          <p14:tracePt t="29709" x="9272588" y="5972175"/>
          <p14:tracePt t="29716" x="9286875" y="5972175"/>
          <p14:tracePt t="29724" x="9294813" y="5972175"/>
          <p14:tracePt t="29731" x="9309100" y="5972175"/>
          <p14:tracePt t="29738" x="9317038" y="5972175"/>
          <p14:tracePt t="29744" x="9331325" y="5972175"/>
          <p14:tracePt t="29752" x="9339263" y="5972175"/>
          <p14:tracePt t="29766" x="9347200" y="5972175"/>
          <p14:tracePt t="29774" x="9361488" y="5972175"/>
          <p14:tracePt t="29788" x="9369425" y="5972175"/>
          <p14:tracePt t="29794" x="9383713" y="5972175"/>
          <p14:tracePt t="29802" x="9391650" y="5972175"/>
          <p14:tracePt t="29817" x="9399588" y="5972175"/>
          <p14:tracePt t="29823" x="9413875" y="5972175"/>
          <p14:tracePt t="29837" x="9421813" y="5972175"/>
          <p14:tracePt t="29852" x="9436100" y="5972175"/>
          <p14:tracePt t="29873" x="9444038" y="5972175"/>
          <p14:tracePt t="29895" x="9458325" y="5972175"/>
          <p14:tracePt t="29916" x="9466263" y="5972175"/>
          <p14:tracePt t="29931" x="9474200" y="5972175"/>
          <p14:tracePt t="29960" x="9488488" y="5972175"/>
          <p14:tracePt t="29974" x="9496425" y="5972175"/>
          <p14:tracePt t="29988" x="9510713" y="5972175"/>
          <p14:tracePt t="30016" x="9518650" y="5972175"/>
          <p14:tracePt t="30040" x="9532938" y="5972175"/>
          <p14:tracePt t="34826" x="9532938" y="5956300"/>
          <p14:tracePt t="34856" x="9532938" y="5949950"/>
          <p14:tracePt t="34877" x="9532938" y="5942013"/>
          <p14:tracePt t="34899" x="9532938" y="5927725"/>
          <p14:tracePt t="34913" x="9532938" y="5919788"/>
          <p14:tracePt t="34933" x="9532938" y="5905500"/>
          <p14:tracePt t="34983" x="9540875" y="5905500"/>
          <p14:tracePt t="34991" x="9540875" y="5911850"/>
          <p14:tracePt t="35199" x="9355138" y="5756275"/>
          <p14:tracePt t="35205" x="8907463" y="5487988"/>
          <p14:tracePt t="35214" x="8251825" y="5078413"/>
          <p14:tracePt t="35221" x="7812088" y="4848225"/>
          <p14:tracePt t="35228" x="7604125" y="4743450"/>
          <p14:tracePt t="35234" x="7335838" y="4608513"/>
          <p14:tracePt t="35242" x="7134225" y="4527550"/>
          <p14:tracePt t="35248" x="6978650" y="4467225"/>
          <p14:tracePt t="35256" x="6843713" y="4408488"/>
          <p14:tracePt t="35264" x="6710363" y="4348163"/>
          <p14:tracePt t="35270" x="6554788" y="4295775"/>
          <p14:tracePt t="35277" x="6442075" y="4259263"/>
          <p14:tracePt t="35284" x="6337300" y="4222750"/>
          <p14:tracePt t="35292" x="6256338" y="4184650"/>
          <p14:tracePt t="35299" x="6211888" y="4162425"/>
          <p14:tracePt t="35306" x="6173788" y="4148138"/>
          <p14:tracePt t="35314" x="6115050" y="4132263"/>
          <p14:tracePt t="35320" x="6070600" y="4117975"/>
          <p14:tracePt t="35327" x="6048375" y="4117975"/>
          <p14:tracePt t="35334" x="6024563" y="4102100"/>
          <p14:tracePt t="35342" x="6010275" y="4095750"/>
          <p14:tracePt t="35349" x="6002338" y="4095750"/>
          <p14:tracePt t="35356" x="5995988" y="4095750"/>
          <p14:tracePt t="35376" x="5980113" y="4095750"/>
          <p14:tracePt t="35384" x="5988050" y="4095750"/>
          <p14:tracePt t="35549" x="5965825" y="4095750"/>
          <p14:tracePt t="35556" x="5943600" y="4079875"/>
          <p14:tracePt t="35564" x="5935663" y="4073525"/>
          <p14:tracePt t="35570" x="5921375" y="4051300"/>
          <p14:tracePt t="35577" x="5899150" y="4035425"/>
          <p14:tracePt t="35592" x="5899150" y="4021138"/>
          <p14:tracePt t="35599" x="5883275" y="4013200"/>
          <p14:tracePt t="35614" x="5876925" y="4006850"/>
          <p14:tracePt t="35620" x="5876925" y="3990975"/>
          <p14:tracePt t="35628" x="5891213" y="3990975"/>
          <p14:tracePt t="35635" x="5899150" y="3990975"/>
          <p14:tracePt t="35642" x="5980113" y="3976688"/>
          <p14:tracePt t="35649" x="6159500" y="3976688"/>
          <p14:tracePt t="35656" x="6464300" y="3990975"/>
          <p14:tracePt t="35664" x="6732588" y="3990975"/>
          <p14:tracePt t="35671" x="6934200" y="4013200"/>
          <p14:tracePt t="35679" x="7112000" y="4035425"/>
          <p14:tracePt t="35685" x="7283450" y="4035425"/>
          <p14:tracePt t="35692" x="7388225" y="4035425"/>
          <p14:tracePt t="35699" x="7515225" y="4035425"/>
          <p14:tracePt t="35706" x="7589838" y="4035425"/>
          <p14:tracePt t="35714" x="7640638" y="4035425"/>
          <p14:tracePt t="35721" x="7715250" y="4035425"/>
          <p14:tracePt t="35728" x="7775575" y="4035425"/>
          <p14:tracePt t="35735" x="7827963" y="4035425"/>
          <p14:tracePt t="35742" x="7886700" y="4035425"/>
          <p14:tracePt t="35749" x="7924800" y="4035425"/>
          <p14:tracePt t="35756" x="7947025" y="4035425"/>
          <p14:tracePt t="35765" x="7991475" y="4043363"/>
          <p14:tracePt t="35771" x="7999413" y="4043363"/>
          <p14:tracePt t="35778" x="8021638" y="4043363"/>
          <p14:tracePt t="35785" x="8035925" y="4043363"/>
          <p14:tracePt t="35792" x="8043863" y="4043363"/>
          <p14:tracePt t="35799" x="8051800" y="4043363"/>
          <p14:tracePt t="35807" x="8080375" y="4043363"/>
          <p14:tracePt t="35820" x="8102600" y="4043363"/>
          <p14:tracePt t="35835" x="8124825" y="4043363"/>
          <p14:tracePt t="35842" x="8132763" y="4043363"/>
          <p14:tracePt t="35849" x="8148638" y="4043363"/>
          <p14:tracePt t="35857" x="8154988" y="4043363"/>
          <p14:tracePt t="35864" x="8170863" y="4043363"/>
          <p14:tracePt t="35878" x="8177213" y="4043363"/>
          <p14:tracePt t="35885" x="8185150" y="4043363"/>
          <p14:tracePt t="35900" x="8199438" y="4043363"/>
          <p14:tracePt t="36128" x="8207375" y="4043363"/>
          <p14:tracePt t="36135" x="8229600" y="4043363"/>
          <p14:tracePt t="36143" x="8259763" y="4029075"/>
          <p14:tracePt t="36149" x="8281988" y="4029075"/>
          <p14:tracePt t="36158" x="8304213" y="4013200"/>
          <p14:tracePt t="36165" x="8334375" y="4006850"/>
          <p14:tracePt t="36171" x="8370888" y="4006850"/>
          <p14:tracePt t="36179" x="8401050" y="3990975"/>
          <p14:tracePt t="36185" x="8408988" y="3990975"/>
          <p14:tracePt t="36192" x="8445500" y="3976688"/>
          <p14:tracePt t="36200" x="8453438" y="3968750"/>
          <p14:tracePt t="36208" x="8475663" y="3968750"/>
          <p14:tracePt t="36214" x="8505825" y="3954463"/>
          <p14:tracePt t="36221" x="8512175" y="3954463"/>
          <p14:tracePt t="36229" x="8534400" y="3954463"/>
          <p14:tracePt t="36235" x="8550275" y="3954463"/>
          <p14:tracePt t="36242" x="8558213" y="3946525"/>
          <p14:tracePt t="36251" x="8572500" y="3946525"/>
          <p14:tracePt t="36258" x="8580438" y="3932238"/>
          <p14:tracePt t="36265" x="8586788" y="3932238"/>
          <p14:tracePt t="36271" x="8602663" y="3932238"/>
          <p14:tracePt t="36279" x="8609013" y="3932238"/>
          <p14:tracePt t="36285" x="8624888" y="3924300"/>
          <p14:tracePt t="36293" x="8647113" y="3924300"/>
          <p14:tracePt t="36300" x="8647113" y="3916363"/>
          <p14:tracePt t="36308" x="8669338" y="3916363"/>
          <p14:tracePt t="36315" x="8677275" y="3902075"/>
          <p14:tracePt t="36321" x="8691563" y="3902075"/>
          <p14:tracePt t="36336" x="8699500" y="3902075"/>
          <p14:tracePt t="36344" x="8705850" y="3894138"/>
          <p14:tracePt t="36350" x="8721725" y="3894138"/>
          <p14:tracePt t="36358" x="8728075" y="3879850"/>
          <p14:tracePt t="36377" x="8751888" y="3879850"/>
          <p14:tracePt t="36379" x="8751888" y="3871913"/>
          <p14:tracePt t="36386" x="8758238" y="3871913"/>
          <p14:tracePt t="36393" x="8774113" y="3871913"/>
          <p14:tracePt t="36401" x="8780463" y="3871913"/>
          <p14:tracePt t="36408" x="8796338" y="3857625"/>
          <p14:tracePt t="36414" x="8802688" y="3857625"/>
          <p14:tracePt t="36422" x="8824913" y="3849688"/>
          <p14:tracePt t="36436" x="8840788" y="3849688"/>
          <p14:tracePt t="36443" x="8848725" y="3849688"/>
          <p14:tracePt t="36450" x="8863013" y="3835400"/>
          <p14:tracePt t="36458" x="8870950" y="3835400"/>
          <p14:tracePt t="36465" x="8877300" y="3827463"/>
          <p14:tracePt t="36472" x="8893175" y="3827463"/>
          <p14:tracePt t="36479" x="8893175" y="3819525"/>
          <p14:tracePt t="36486" x="8899525" y="3819525"/>
          <p14:tracePt t="36493" x="8915400" y="3819525"/>
          <p14:tracePt t="36500" x="8921750" y="3805238"/>
          <p14:tracePt t="36508" x="8929688" y="3805238"/>
          <p14:tracePt t="36522" x="8945563" y="3805238"/>
          <p14:tracePt t="36530" x="8951913" y="3797300"/>
          <p14:tracePt t="36543" x="8967788" y="3783013"/>
          <p14:tracePt t="36551" x="8974138" y="3783013"/>
          <p14:tracePt t="36558" x="8990013" y="3783013"/>
          <p14:tracePt t="36565" x="8990013" y="3775075"/>
          <p14:tracePt t="36571" x="8996363" y="3775075"/>
          <p14:tracePt t="36579" x="9004300" y="3775075"/>
          <p14:tracePt t="36586" x="9004300" y="3760788"/>
          <p14:tracePt t="36594" x="9018588" y="3760788"/>
          <p14:tracePt t="36601" x="9026525" y="3752850"/>
          <p14:tracePt t="36615" x="9040813" y="3752850"/>
          <p14:tracePt t="36622" x="9048750" y="3752850"/>
          <p14:tracePt t="36630" x="9064625" y="3752850"/>
          <p14:tracePt t="36644" x="9070975" y="3752850"/>
          <p14:tracePt t="36650" x="9078913" y="3752850"/>
          <p14:tracePt t="36658" x="9093200" y="3752850"/>
          <p14:tracePt t="36671" x="9101138" y="3752850"/>
          <p14:tracePt t="36680" x="9115425" y="3752850"/>
          <p14:tracePt t="36694" x="9123363" y="3752850"/>
          <p14:tracePt t="36701" x="9137650" y="3752850"/>
          <p14:tracePt t="36708" x="9145588" y="3752850"/>
          <p14:tracePt t="36722" x="9153525" y="3752850"/>
          <p14:tracePt t="36730" x="9167813" y="3752850"/>
          <p14:tracePt t="36736" x="9175750" y="3752850"/>
          <p14:tracePt t="36750" x="9190038" y="3752850"/>
          <p14:tracePt t="36758" x="9197975" y="3752850"/>
          <p14:tracePt t="36765" x="9205913" y="3752850"/>
          <p14:tracePt t="36772" x="9220200" y="3752850"/>
          <p14:tracePt t="36780" x="9228138" y="3752850"/>
          <p14:tracePt t="36786" x="9242425" y="3752850"/>
          <p14:tracePt t="36794" x="9250363" y="3752850"/>
          <p14:tracePt t="36800" x="9264650" y="3752850"/>
          <p14:tracePt t="36809" x="9272588" y="3767138"/>
          <p14:tracePt t="36816" x="9294813" y="3767138"/>
          <p14:tracePt t="36822" x="9294813" y="3775075"/>
          <p14:tracePt t="36831" x="9317038" y="3775075"/>
          <p14:tracePt t="36836" x="9324975" y="3775075"/>
          <p14:tracePt t="36844" x="9339263" y="3775075"/>
          <p14:tracePt t="36859" x="9347200" y="3775075"/>
          <p14:tracePt t="36865" x="9361488" y="3775075"/>
          <p14:tracePt t="36872" x="9369425" y="3775075"/>
          <p14:tracePt t="36886" x="9383713" y="3775075"/>
          <p14:tracePt t="36894" x="9391650" y="3775075"/>
          <p14:tracePt t="36908" x="9399588" y="3775075"/>
          <p14:tracePt t="36915" x="9413875" y="3775075"/>
          <p14:tracePt t="36930" x="9421813" y="3775075"/>
          <p14:tracePt t="36936" x="9436100" y="3775075"/>
          <p14:tracePt t="36944" x="9444038" y="3775075"/>
          <p14:tracePt t="36961" x="9458325" y="3775075"/>
          <p14:tracePt t="36966" x="9466263" y="3775075"/>
          <p14:tracePt t="36972" x="9474200" y="3775075"/>
          <p14:tracePt t="37002" x="9488488" y="3775075"/>
          <p14:tracePt t="37022" x="9496425" y="3775075"/>
          <p14:tracePt t="37045" x="9510713" y="3775075"/>
          <p14:tracePt t="37058" x="9518650" y="3775075"/>
          <p14:tracePt t="37081" x="9532938" y="3775075"/>
          <p14:tracePt t="37101" x="9540875" y="3775075"/>
          <p14:tracePt t="37122" x="9548813" y="3775075"/>
          <p14:tracePt t="37138" x="9563100" y="3775075"/>
          <p14:tracePt t="37165" x="9571038" y="3775075"/>
          <p14:tracePt t="37181" x="9585325" y="3775075"/>
          <p14:tracePt t="37208" x="9593263" y="3775075"/>
          <p14:tracePt t="37223" x="9599613" y="3775075"/>
          <p14:tracePt t="37244" x="9615488" y="3775075"/>
          <p14:tracePt t="37259" x="9621838" y="3775075"/>
          <p14:tracePt t="37287" x="9637713" y="3775075"/>
          <p14:tracePt t="37302" x="9645650" y="3775075"/>
          <p14:tracePt t="37373" x="9659938" y="3775075"/>
          <p14:tracePt t="37408" x="9667875" y="3775075"/>
          <p14:tracePt t="37431" x="9674225" y="3775075"/>
          <p14:tracePt t="37473" x="9690100" y="3775075"/>
          <p14:tracePt t="37495" x="9696450" y="3775075"/>
          <p14:tracePt t="37509" x="9712325" y="3775075"/>
          <p14:tracePt t="37537" x="9718675" y="3775075"/>
          <p14:tracePt t="37552" x="9734550" y="3775075"/>
          <p14:tracePt t="37573" x="9740900" y="3775075"/>
          <p14:tracePt t="37594" x="9748838" y="3775075"/>
          <p14:tracePt t="37609" x="9764713" y="3775075"/>
          <p14:tracePt t="37623" x="9771063" y="3775075"/>
          <p14:tracePt t="37630" x="9786938" y="3775075"/>
          <p14:tracePt t="37638" x="9793288" y="3775075"/>
          <p14:tracePt t="37652" x="9801225" y="3775075"/>
          <p14:tracePt t="37659" x="9815513" y="3775075"/>
          <p14:tracePt t="37673" x="9823450" y="3775075"/>
          <p14:tracePt t="37681" x="9837738" y="3775075"/>
          <p14:tracePt t="37695" x="9845675" y="3775075"/>
          <p14:tracePt t="37709" x="9861550" y="3775075"/>
          <p14:tracePt t="37731" x="9867900" y="3775075"/>
          <p14:tracePt t="37745" x="9875838" y="3775075"/>
          <p14:tracePt t="37774" x="9890125" y="3775075"/>
          <p14:tracePt t="37787" x="9898063" y="3775075"/>
          <p14:tracePt t="37809" x="9912350" y="3775075"/>
          <p14:tracePt t="37832" x="9920288" y="3775075"/>
          <p14:tracePt t="37852" x="9934575" y="3775075"/>
          <p14:tracePt t="37866" x="9942513" y="3775075"/>
          <p14:tracePt t="37888" x="9950450" y="3775075"/>
          <p14:tracePt t="37917" x="9964738" y="3775075"/>
          <p14:tracePt t="62706" x="9906000" y="3238500"/>
          <p14:tracePt t="62713" x="9740900" y="2590800"/>
          <p14:tracePt t="62720" x="9525000" y="1743075"/>
          <p14:tracePt t="62728" x="9369425" y="1139825"/>
          <p14:tracePt t="62734" x="9264650" y="736600"/>
          <p14:tracePt t="62742" x="9175750" y="24606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7494-4FC1-3C0A-75BB-42C4DDD9CDBC}"/>
              </a:ext>
            </a:extLst>
          </p:cNvPr>
          <p:cNvSpPr>
            <a:spLocks noGrp="1"/>
          </p:cNvSpPr>
          <p:nvPr>
            <p:ph type="title"/>
          </p:nvPr>
        </p:nvSpPr>
        <p:spPr/>
        <p:txBody>
          <a:bodyPr/>
          <a:lstStyle/>
          <a:p>
            <a:r>
              <a:rPr lang="en-US" sz="3200" b="1" dirty="0">
                <a:solidFill>
                  <a:schemeClr val="tx1"/>
                </a:solidFill>
                <a:latin typeface="Abadi" panose="020B0604020104020204" pitchFamily="34" charset="0"/>
              </a:rPr>
              <a:t>Information of the type of data in each column</a:t>
            </a:r>
          </a:p>
        </p:txBody>
      </p:sp>
      <p:pic>
        <p:nvPicPr>
          <p:cNvPr id="5" name="Content Placeholder 4">
            <a:extLst>
              <a:ext uri="{FF2B5EF4-FFF2-40B4-BE49-F238E27FC236}">
                <a16:creationId xmlns:a16="http://schemas.microsoft.com/office/drawing/2014/main" id="{98F8D6C0-201A-9A15-60DB-FB40FC09F1E6}"/>
              </a:ext>
            </a:extLst>
          </p:cNvPr>
          <p:cNvPicPr>
            <a:picLocks noGrp="1" noChangeAspect="1"/>
          </p:cNvPicPr>
          <p:nvPr>
            <p:ph idx="1"/>
          </p:nvPr>
        </p:nvPicPr>
        <p:blipFill>
          <a:blip r:embed="rId4"/>
          <a:stretch>
            <a:fillRect/>
          </a:stretch>
        </p:blipFill>
        <p:spPr>
          <a:xfrm>
            <a:off x="3615692" y="2603500"/>
            <a:ext cx="3904929" cy="3416300"/>
          </a:xfrm>
        </p:spPr>
      </p:pic>
      <p:pic>
        <p:nvPicPr>
          <p:cNvPr id="28" name="Audio 27">
            <a:hlinkClick r:id="" action="ppaction://media"/>
            <a:extLst>
              <a:ext uri="{FF2B5EF4-FFF2-40B4-BE49-F238E27FC236}">
                <a16:creationId xmlns:a16="http://schemas.microsoft.com/office/drawing/2014/main" id="{3DF2F14D-613C-574B-D282-A88E3E131B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23994169"/>
      </p:ext>
    </p:extLst>
  </p:cSld>
  <p:clrMapOvr>
    <a:masterClrMapping/>
  </p:clrMapOvr>
  <mc:AlternateContent xmlns:mc="http://schemas.openxmlformats.org/markup-compatibility/2006" xmlns:p14="http://schemas.microsoft.com/office/powerpoint/2010/main">
    <mc:Choice Requires="p14">
      <p:transition spd="slow" p14:dur="2000" advTm="48957"/>
    </mc:Choice>
    <mc:Fallback xmlns="">
      <p:transition spd="slow" advTm="48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8958" x="4587875" y="6257925"/>
          <p14:tracePt t="11845" x="0" y="0"/>
        </p14:tracePtLst>
        <p14:tracePtLst>
          <p14:tracePt t="13982" x="4572000" y="6289675"/>
          <p14:tracePt t="14537" x="2689225" y="6664325"/>
          <p14:tracePt t="14544" x="2703513" y="6589713"/>
          <p14:tracePt t="14551" x="2703513" y="6530975"/>
          <p14:tracePt t="14559" x="2717800" y="6492875"/>
          <p14:tracePt t="14565" x="2717800" y="6462713"/>
          <p14:tracePt t="14573" x="2717800" y="6440488"/>
          <p14:tracePt t="14580" x="2717800" y="6434138"/>
          <p14:tracePt t="14588" x="2717800" y="6418263"/>
          <p14:tracePt t="14594" x="2717800" y="6411913"/>
          <p14:tracePt t="14602" x="2717800" y="6403975"/>
          <p14:tracePt t="14615" x="2717800" y="6388100"/>
          <p14:tracePt t="14639" x="2717800" y="6381750"/>
          <p14:tracePt t="14658" x="2717800" y="6365875"/>
          <p14:tracePt t="14674" x="2717800" y="6359525"/>
          <p14:tracePt t="18277" x="2717800" y="6343650"/>
          <p14:tracePt t="18285" x="2725738" y="6343650"/>
          <p14:tracePt t="18293" x="2740025" y="6337300"/>
          <p14:tracePt t="18299" x="2747963" y="6337300"/>
          <p14:tracePt t="18314" x="2763838" y="6337300"/>
          <p14:tracePt t="18321" x="2770188" y="6329363"/>
          <p14:tracePt t="18336" x="2778125" y="6315075"/>
          <p14:tracePt t="18357" x="2792413" y="6307138"/>
          <p14:tracePt t="18371" x="2800350" y="6307138"/>
          <p14:tracePt t="18379" x="2800350" y="6292850"/>
          <p14:tracePt t="18385" x="2814638" y="6292850"/>
          <p14:tracePt t="18414" x="2822575" y="6284913"/>
          <p14:tracePt t="18429" x="2830513" y="6284913"/>
          <p14:tracePt t="18457" x="2844800" y="6284913"/>
          <p14:tracePt t="18508" x="2852738" y="6284913"/>
          <p14:tracePt t="18557" x="2852738" y="6276975"/>
          <p14:tracePt t="21482" x="2852738" y="6262688"/>
          <p14:tracePt t="24193" x="2852738" y="6254750"/>
          <p14:tracePt t="24222" x="2852738" y="6240463"/>
          <p14:tracePt t="24244" x="2852738" y="6232525"/>
          <p14:tracePt t="24265" x="2852738" y="6218238"/>
          <p14:tracePt t="24293" x="2852738" y="6210300"/>
          <p14:tracePt t="24315" x="2852738" y="6202363"/>
          <p14:tracePt t="24336" x="2852738" y="6188075"/>
          <p14:tracePt t="24351" x="2852738" y="6180138"/>
          <p14:tracePt t="24379" x="2852738" y="6165850"/>
          <p14:tracePt t="24387" x="2867025" y="6165850"/>
          <p14:tracePt t="24394" x="2867025" y="6157913"/>
          <p14:tracePt t="24408" x="2874963" y="6143625"/>
          <p14:tracePt t="24422" x="2889250" y="6143625"/>
          <p14:tracePt t="24445" x="2897188" y="6143625"/>
          <p14:tracePt t="24636" x="3367088" y="5964238"/>
          <p14:tracePt t="24645" x="4089400" y="5689600"/>
          <p14:tracePt t="24651" x="4751388" y="5457825"/>
          <p14:tracePt t="24659" x="5027613" y="5346700"/>
          <p14:tracePt t="24665" x="5183188" y="5286375"/>
          <p14:tracePt t="24672" x="5414963" y="5205413"/>
          <p14:tracePt t="24680" x="5526088" y="5145088"/>
          <p14:tracePt t="24687" x="5630863" y="5114925"/>
          <p14:tracePt t="24695" x="5697538" y="5078413"/>
          <p14:tracePt t="24701" x="5802313" y="5026025"/>
          <p14:tracePt t="24709" x="5861050" y="5011738"/>
          <p14:tracePt t="24715" x="5883275" y="4995863"/>
          <p14:tracePt t="24722" x="5913438" y="4973638"/>
          <p14:tracePt t="24730" x="5935663" y="4959350"/>
          <p14:tracePt t="24737" x="5951538" y="4959350"/>
          <p14:tracePt t="24745" x="5973763" y="4959350"/>
          <p14:tracePt t="24751" x="5995988" y="4937125"/>
          <p14:tracePt t="24759" x="6024563" y="4937125"/>
          <p14:tracePt t="24766" x="6032500" y="4921250"/>
          <p14:tracePt t="24774" x="6040438" y="4921250"/>
          <p14:tracePt t="24780" x="6070600" y="4914900"/>
          <p14:tracePt t="24787" x="6076950" y="4899025"/>
          <p14:tracePt t="24795" x="6099175" y="4899025"/>
          <p14:tracePt t="24803" x="6107113" y="4899025"/>
          <p14:tracePt t="24809" x="6137275" y="4892675"/>
          <p14:tracePt t="24824" x="6159500" y="4876800"/>
          <p14:tracePt t="24830" x="6167438" y="4876800"/>
          <p14:tracePt t="24837" x="6189663" y="4876800"/>
          <p14:tracePt t="24845" x="6203950" y="4870450"/>
          <p14:tracePt t="24852" x="6226175" y="4870450"/>
          <p14:tracePt t="24860" x="6234113" y="4870450"/>
          <p14:tracePt t="24866" x="6248400" y="4854575"/>
          <p14:tracePt t="24874" x="6270625" y="4848225"/>
          <p14:tracePt t="24880" x="6278563" y="4848225"/>
          <p14:tracePt t="24887" x="6300788" y="4832350"/>
          <p14:tracePt t="24895" x="6330950" y="4818063"/>
          <p14:tracePt t="24902" x="6367463" y="4802188"/>
          <p14:tracePt t="24909" x="6389688" y="4802188"/>
          <p14:tracePt t="24916" x="6419850" y="4795838"/>
          <p14:tracePt t="24923" x="6442075" y="4779963"/>
          <p14:tracePt t="24930" x="6472238" y="4779963"/>
          <p14:tracePt t="24937" x="6480175" y="4773613"/>
          <p14:tracePt t="24945" x="6502400" y="4757738"/>
          <p14:tracePt t="24951" x="6524625" y="4757738"/>
          <p14:tracePt t="24960" x="6554788" y="4743450"/>
          <p14:tracePt t="24966" x="6561138" y="4735513"/>
          <p14:tracePt t="24974" x="6583363" y="4735513"/>
          <p14:tracePt t="24980" x="6599238" y="4721225"/>
          <p14:tracePt t="24989" x="6621463" y="4713288"/>
          <p14:tracePt t="24995" x="6627813" y="4699000"/>
          <p14:tracePt t="25006" x="6651625" y="4699000"/>
          <p14:tracePt t="25009" x="6665913" y="4691063"/>
          <p14:tracePt t="25016" x="6688138" y="4676775"/>
          <p14:tracePt t="25024" x="6710363" y="4668838"/>
          <p14:tracePt t="25031" x="6740525" y="4638675"/>
          <p14:tracePt t="25039" x="6762750" y="4638675"/>
          <p14:tracePt t="25045" x="6784975" y="4616450"/>
          <p14:tracePt t="25052" x="6799263" y="4602163"/>
          <p14:tracePt t="25059" x="6821488" y="4594225"/>
          <p14:tracePt t="25066" x="6851650" y="4564063"/>
          <p14:tracePt t="25074" x="6873875" y="4549775"/>
          <p14:tracePt t="25081" x="6881813" y="4541838"/>
          <p14:tracePt t="25089" x="6911975" y="4519613"/>
          <p14:tracePt t="25095" x="6934200" y="4505325"/>
          <p14:tracePt t="25102" x="6964363" y="4483100"/>
          <p14:tracePt t="25109" x="6970713" y="4467225"/>
          <p14:tracePt t="25116" x="6992938" y="4460875"/>
          <p14:tracePt t="25124" x="6992938" y="4445000"/>
          <p14:tracePt t="25130" x="7015163" y="4438650"/>
          <p14:tracePt t="25139" x="7031038" y="4422775"/>
          <p14:tracePt t="25145" x="7037388" y="4414838"/>
          <p14:tracePt t="25152" x="7053263" y="4392613"/>
          <p14:tracePt t="25160" x="7061200" y="4378325"/>
          <p14:tracePt t="25167" x="7067550" y="4370388"/>
          <p14:tracePt t="25174" x="7083425" y="4356100"/>
          <p14:tracePt t="25180" x="7089775" y="4348163"/>
          <p14:tracePt t="25188" x="7105650" y="4333875"/>
          <p14:tracePt t="25195" x="7112000" y="4325938"/>
          <p14:tracePt t="25202" x="7127875" y="4319588"/>
          <p14:tracePt t="25210" x="7134225" y="4303713"/>
          <p14:tracePt t="25217" x="7142163" y="4295775"/>
          <p14:tracePt t="25224" x="7172325" y="4281488"/>
          <p14:tracePt t="25231" x="7172325" y="4273550"/>
          <p14:tracePt t="25239" x="7194550" y="4259263"/>
          <p14:tracePt t="25245" x="7202488" y="4259263"/>
          <p14:tracePt t="25253" x="7216775" y="4251325"/>
          <p14:tracePt t="25267" x="7239000" y="4237038"/>
          <p14:tracePt t="25281" x="7246938" y="4229100"/>
          <p14:tracePt t="25289" x="7261225" y="4214813"/>
          <p14:tracePt t="25297" x="7269163" y="4206875"/>
          <p14:tracePt t="25302" x="7269163" y="4198938"/>
          <p14:tracePt t="25310" x="7277100" y="4198938"/>
          <p14:tracePt t="25317" x="7291388" y="4184650"/>
          <p14:tracePt t="25324" x="7299325" y="4176713"/>
          <p14:tracePt t="25339" x="7313613" y="4176713"/>
          <p14:tracePt t="25345" x="7321550" y="4162425"/>
          <p14:tracePt t="25361" x="7327900" y="4162425"/>
          <p14:tracePt t="25366" x="7327900" y="4154488"/>
          <p14:tracePt t="25374" x="7343775" y="4154488"/>
          <p14:tracePt t="25381" x="7343775" y="4140200"/>
          <p14:tracePt t="25389" x="7351713" y="4140200"/>
          <p14:tracePt t="25410" x="7351713" y="4132263"/>
          <p14:tracePt t="25416" x="7366000" y="4132263"/>
          <p14:tracePt t="25424" x="7366000" y="4125913"/>
          <p14:tracePt t="25432" x="7373938" y="4125913"/>
          <p14:tracePt t="25438" x="7373938" y="4110038"/>
          <p14:tracePt t="25510" x="7373938" y="4102100"/>
          <p14:tracePt t="25524" x="7373938" y="4087813"/>
          <p14:tracePt t="25581" x="7358063" y="4087813"/>
          <p14:tracePt t="25603" x="7351713" y="4087813"/>
          <p14:tracePt t="25625" x="7335838" y="4087813"/>
          <p14:tracePt t="25639" x="7327900" y="4087813"/>
          <p14:tracePt t="25668" x="7321550" y="4087813"/>
          <p14:tracePt t="25682" x="7305675" y="4087813"/>
          <p14:tracePt t="25717" x="7299325" y="4087813"/>
          <p14:tracePt t="25832" x="7283450" y="4087813"/>
          <p14:tracePt t="26204" x="7283450" y="4079875"/>
          <p14:tracePt t="26232" x="7277100" y="4079875"/>
          <p14:tracePt t="26269" x="7269163" y="4079875"/>
          <p14:tracePt t="26282" x="7269163" y="4065588"/>
          <p14:tracePt t="26304" x="7254875" y="4065588"/>
          <p14:tracePt t="26311" x="7254875" y="4057650"/>
          <p14:tracePt t="26361" x="7246938" y="4057650"/>
          <p14:tracePt t="26468" x="7231063" y="4057650"/>
          <p14:tracePt t="26476" x="7231063" y="4051300"/>
          <p14:tracePt t="26518" x="7231063" y="4035425"/>
          <p14:tracePt t="26611" x="7231063" y="4029075"/>
          <p14:tracePt t="47253" x="7172325" y="3857625"/>
          <p14:tracePt t="47259" x="7008813" y="3335338"/>
          <p14:tracePt t="47267" x="6889750" y="2836863"/>
          <p14:tracePt t="47275" x="6843713" y="2554288"/>
          <p14:tracePt t="47281" x="6843713" y="2249488"/>
          <p14:tracePt t="47289" x="6843713" y="1973263"/>
          <p14:tracePt t="47296" x="6843713" y="1801813"/>
          <p14:tracePt t="47303" x="6843713" y="1533525"/>
          <p14:tracePt t="47310" x="6843713" y="1311275"/>
          <p14:tracePt t="47317" x="6859588" y="1131888"/>
          <p14:tracePt t="47325" x="6881813" y="788988"/>
          <p14:tracePt t="47331" x="6904038" y="588963"/>
          <p14:tracePt t="47339" x="6918325" y="439738"/>
          <p14:tracePt t="47346" x="6940550" y="282575"/>
          <p14:tracePt t="47353" x="6956425" y="133350"/>
          <p14:tracePt t="47360" x="6986588" y="74613"/>
          <p14:tracePt t="47367" x="7000875" y="30163"/>
          <p14:tracePt t="47375" x="7015163" y="793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C2693-DAFB-77A8-1BB2-42F75170DE62}"/>
              </a:ext>
            </a:extLst>
          </p:cNvPr>
          <p:cNvSpPr>
            <a:spLocks noGrp="1"/>
          </p:cNvSpPr>
          <p:nvPr>
            <p:ph type="title"/>
          </p:nvPr>
        </p:nvSpPr>
        <p:spPr>
          <a:xfrm>
            <a:off x="1154954" y="646387"/>
            <a:ext cx="8825659" cy="969580"/>
          </a:xfrm>
        </p:spPr>
        <p:txBody>
          <a:bodyPr/>
          <a:lstStyle/>
          <a:p>
            <a:br>
              <a:rPr lang="en-US" b="1" i="0" dirty="0">
                <a:solidFill>
                  <a:srgbClr val="000000"/>
                </a:solidFill>
                <a:effectLst/>
                <a:latin typeface="Helvetica Neue"/>
              </a:rPr>
            </a:br>
            <a:r>
              <a:rPr lang="en-US" b="1" i="0" dirty="0">
                <a:solidFill>
                  <a:srgbClr val="000000"/>
                </a:solidFill>
                <a:effectLst/>
                <a:latin typeface="Helvetica Neue"/>
              </a:rPr>
              <a:t>   correlation between the variables</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5D6BDA43-2BCB-981F-3F6E-F0F7E9D611C5}"/>
              </a:ext>
            </a:extLst>
          </p:cNvPr>
          <p:cNvPicPr>
            <a:picLocks noGrp="1" noChangeAspect="1"/>
          </p:cNvPicPr>
          <p:nvPr>
            <p:ph idx="1"/>
          </p:nvPr>
        </p:nvPicPr>
        <p:blipFill>
          <a:blip r:embed="rId4"/>
          <a:stretch>
            <a:fillRect/>
          </a:stretch>
        </p:blipFill>
        <p:spPr>
          <a:xfrm>
            <a:off x="1155700" y="3044932"/>
            <a:ext cx="8824913" cy="2533436"/>
          </a:xfrm>
        </p:spPr>
      </p:pic>
      <p:pic>
        <p:nvPicPr>
          <p:cNvPr id="16" name="Audio 15">
            <a:hlinkClick r:id="" action="ppaction://media"/>
            <a:extLst>
              <a:ext uri="{FF2B5EF4-FFF2-40B4-BE49-F238E27FC236}">
                <a16:creationId xmlns:a16="http://schemas.microsoft.com/office/drawing/2014/main" id="{645C09FE-ACA2-C397-95B7-BA372FDF64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831154432"/>
      </p:ext>
    </p:extLst>
  </p:cSld>
  <p:clrMapOvr>
    <a:masterClrMapping/>
  </p:clrMapOvr>
  <mc:AlternateContent xmlns:mc="http://schemas.openxmlformats.org/markup-compatibility/2006" xmlns:p14="http://schemas.microsoft.com/office/powerpoint/2010/main">
    <mc:Choice Requires="p14">
      <p:transition spd="slow" p14:dur="2000" advTm="60351"/>
    </mc:Choice>
    <mc:Fallback xmlns="">
      <p:transition spd="slow" advTm="60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800" x="4511675" y="6292850"/>
          <p14:tracePt t="1352" x="3024188" y="6508750"/>
          <p14:tracePt t="1360" x="3098800" y="6373813"/>
          <p14:tracePt t="1367" x="3173413" y="6284913"/>
          <p14:tracePt t="1375" x="3224213" y="6196013"/>
          <p14:tracePt t="1381" x="3298825" y="6105525"/>
          <p14:tracePt t="1389" x="3336925" y="6061075"/>
          <p14:tracePt t="1395" x="3367088" y="6024563"/>
          <p14:tracePt t="1402" x="3373438" y="6008688"/>
          <p14:tracePt t="1411" x="3389313" y="5986463"/>
          <p14:tracePt t="1418" x="3395663" y="5980113"/>
          <p14:tracePt t="1425" x="3411538" y="5964238"/>
          <p14:tracePt t="1431" x="3417888" y="5956300"/>
          <p14:tracePt t="1452" x="3417888" y="5949950"/>
          <p14:tracePt t="1460" x="3433763" y="5949950"/>
          <p14:tracePt t="1467" x="3433763" y="5934075"/>
          <p14:tracePt t="1496" x="3433763" y="5927725"/>
          <p14:tracePt t="1789" x="3433763" y="5942013"/>
          <p14:tracePt t="1803" x="3433763" y="5949950"/>
          <p14:tracePt t="1818" x="3433763" y="5956300"/>
          <p14:tracePt t="1825" x="3433763" y="5972175"/>
          <p14:tracePt t="1832" x="3433763" y="5980113"/>
          <p14:tracePt t="1846" x="3440113" y="5994400"/>
          <p14:tracePt t="1853" x="3440113" y="6002338"/>
          <p14:tracePt t="1867" x="3455988" y="6002338"/>
          <p14:tracePt t="1875" x="3455988" y="6016625"/>
          <p14:tracePt t="1896" x="3455988" y="6024563"/>
          <p14:tracePt t="1911" x="3455988" y="6030913"/>
          <p14:tracePt t="1932" x="3455988" y="6046788"/>
          <p14:tracePt t="1955" x="3455988" y="6053138"/>
          <p14:tracePt t="1967" x="3455988" y="6069013"/>
          <p14:tracePt t="1989" x="3463925" y="6069013"/>
          <p14:tracePt t="2068" x="3470275" y="6069013"/>
          <p14:tracePt t="2418" x="3486150" y="6069013"/>
          <p14:tracePt t="2454" x="3492500" y="6069013"/>
          <p14:tracePt t="2482" x="3508375" y="6069013"/>
          <p14:tracePt t="2504" x="3514725" y="6069013"/>
          <p14:tracePt t="2533" x="3530600" y="6069013"/>
          <p14:tracePt t="2547" x="3536950" y="6069013"/>
          <p14:tracePt t="2576" x="3544888" y="6069013"/>
          <p14:tracePt t="2591" x="3560763" y="6069013"/>
          <p14:tracePt t="2604" x="3567113" y="6069013"/>
          <p14:tracePt t="2626" x="3582988" y="6069013"/>
          <p14:tracePt t="2647" x="3589338" y="6069013"/>
          <p14:tracePt t="2654" x="3605213" y="6069013"/>
          <p14:tracePt t="2676" x="3611563" y="6069013"/>
          <p14:tracePt t="2691" x="3619500" y="6069013"/>
          <p14:tracePt t="2711" x="3633788" y="6069013"/>
          <p14:tracePt t="2733" x="3641725" y="6069013"/>
          <p14:tracePt t="2747" x="3657600" y="6069013"/>
          <p14:tracePt t="2769" x="3663950" y="6069013"/>
          <p14:tracePt t="2797" x="3671888" y="6069013"/>
          <p14:tracePt t="2811" x="3686175" y="6069013"/>
          <p14:tracePt t="2833" x="3694113" y="6069013"/>
          <p14:tracePt t="2861" x="3708400" y="6069013"/>
          <p14:tracePt t="2897" x="3716338" y="6069013"/>
          <p14:tracePt t="2962" x="3730625" y="6069013"/>
          <p14:tracePt t="3062" x="3738563" y="6069013"/>
          <p14:tracePt t="10813" x="3738563" y="6061075"/>
          <p14:tracePt t="10820" x="3724275" y="6061075"/>
          <p14:tracePt t="10827" x="3716338" y="6053138"/>
          <p14:tracePt t="10835" x="3702050" y="6038850"/>
          <p14:tracePt t="10842" x="3694113" y="6030913"/>
          <p14:tracePt t="10849" x="3657600" y="6008688"/>
          <p14:tracePt t="10856" x="3633788" y="5994400"/>
          <p14:tracePt t="10863" x="3605213" y="5964238"/>
          <p14:tracePt t="10870" x="3560763" y="5927725"/>
          <p14:tracePt t="10878" x="3522663" y="5897563"/>
          <p14:tracePt t="10885" x="3492500" y="5853113"/>
          <p14:tracePt t="10892" x="3433763" y="5822950"/>
          <p14:tracePt t="10899" x="3403600" y="5786438"/>
          <p14:tracePt t="10906" x="3381375" y="5756275"/>
          <p14:tracePt t="10913" x="3351213" y="5734050"/>
          <p14:tracePt t="10920" x="3328988" y="5718175"/>
          <p14:tracePt t="10928" x="3298825" y="5689600"/>
          <p14:tracePt t="10935" x="3292475" y="5681663"/>
          <p14:tracePt t="10942" x="3276600" y="5673725"/>
          <p14:tracePt t="10949" x="3270250" y="5659438"/>
          <p14:tracePt t="10956" x="3270250" y="5651500"/>
          <p14:tracePt t="11172" x="3195638" y="5576888"/>
          <p14:tracePt t="11178" x="3098800" y="5465763"/>
          <p14:tracePt t="11185" x="2963863" y="5324475"/>
          <p14:tracePt t="11192" x="2867025" y="5233988"/>
          <p14:tracePt t="11199" x="2778125" y="5137150"/>
          <p14:tracePt t="11207" x="2703513" y="5048250"/>
          <p14:tracePt t="11214" x="2643188" y="5003800"/>
          <p14:tracePt t="11221" x="2570163" y="4914900"/>
          <p14:tracePt t="11229" x="2524125" y="4870450"/>
          <p14:tracePt t="11235" x="2479675" y="4824413"/>
          <p14:tracePt t="11244" x="2457450" y="4787900"/>
          <p14:tracePt t="11249" x="2427288" y="4757738"/>
          <p14:tracePt t="11257" x="2398713" y="4713288"/>
          <p14:tracePt t="11264" x="2376488" y="4691063"/>
          <p14:tracePt t="11271" x="2360613" y="4660900"/>
          <p14:tracePt t="11279" x="2338388" y="4654550"/>
          <p14:tracePt t="11285" x="2324100" y="4638675"/>
          <p14:tracePt t="11293" x="2316163" y="4616450"/>
          <p14:tracePt t="11307" x="2301875" y="4608513"/>
          <p14:tracePt t="11314" x="2293938" y="4608513"/>
          <p14:tracePt t="11321" x="2293938" y="4594225"/>
          <p14:tracePt t="11329" x="2286000" y="4586288"/>
          <p14:tracePt t="11335" x="2271713" y="4586288"/>
          <p14:tracePt t="11342" x="2271713" y="4579938"/>
          <p14:tracePt t="11350" x="2271713" y="4564063"/>
          <p14:tracePt t="11357" x="2263775" y="4564063"/>
          <p14:tracePt t="11371" x="2263775" y="4557713"/>
          <p14:tracePt t="11379" x="2249488" y="4557713"/>
          <p14:tracePt t="11393" x="2241550" y="4541838"/>
          <p14:tracePt t="11409" x="2227263" y="4535488"/>
          <p14:tracePt t="11430" x="2227263" y="4519613"/>
          <p14:tracePt t="11450" x="2227263" y="4511675"/>
          <p14:tracePt t="11494" x="2233613" y="4511675"/>
          <p14:tracePt t="11507" x="2241550" y="4511675"/>
          <p14:tracePt t="11530" x="2257425" y="4511675"/>
          <p14:tracePt t="11543" x="2263775" y="4511675"/>
          <p14:tracePt t="11571" x="2279650" y="4511675"/>
          <p14:tracePt t="11586" x="2286000" y="4511675"/>
          <p14:tracePt t="11600" x="2308225" y="4511675"/>
          <p14:tracePt t="11607" x="2330450" y="4511675"/>
          <p14:tracePt t="11614" x="2376488" y="4511675"/>
          <p14:tracePt t="11621" x="2427288" y="4511675"/>
          <p14:tracePt t="11631" x="2540000" y="4511675"/>
          <p14:tracePt t="11636" x="2695575" y="4489450"/>
          <p14:tracePt t="11644" x="2994025" y="4489450"/>
          <p14:tracePt t="11650" x="3240088" y="4489450"/>
          <p14:tracePt t="11657" x="3389313" y="4489450"/>
          <p14:tracePt t="11664" x="3567113" y="4489450"/>
          <p14:tracePt t="11672" x="3716338" y="4489450"/>
          <p14:tracePt t="11680" x="3813175" y="4489450"/>
          <p14:tracePt t="11686" x="3970338" y="4475163"/>
          <p14:tracePt t="11693" x="4067175" y="4475163"/>
          <p14:tracePt t="11700" x="4148138" y="4475163"/>
          <p14:tracePt t="11707" x="4222750" y="4475163"/>
          <p14:tracePt t="11715" x="4275138" y="4475163"/>
          <p14:tracePt t="11722" x="4333875" y="4475163"/>
          <p14:tracePt t="11730" x="4371975" y="4475163"/>
          <p14:tracePt t="11736" x="4430713" y="4475163"/>
          <p14:tracePt t="11744" x="4468813" y="4475163"/>
          <p14:tracePt t="11750" x="4505325" y="4475163"/>
          <p14:tracePt t="11757" x="4551363" y="4483100"/>
          <p14:tracePt t="11765" x="4587875" y="4483100"/>
          <p14:tracePt t="11772" x="4610100" y="4483100"/>
          <p14:tracePt t="11781" x="4640263" y="4489450"/>
          <p14:tracePt t="11786" x="4676775" y="4489450"/>
          <p14:tracePt t="11793" x="4684713" y="4489450"/>
          <p14:tracePt t="11800" x="4714875" y="4505325"/>
          <p14:tracePt t="11808" x="4721225" y="4505325"/>
          <p14:tracePt t="11815" x="4743450" y="4505325"/>
          <p14:tracePt t="11822" x="4751388" y="4511675"/>
          <p14:tracePt t="11830" x="4767263" y="4527550"/>
          <p14:tracePt t="11836" x="4773613" y="4535488"/>
          <p14:tracePt t="11844" x="4789488" y="4549775"/>
          <p14:tracePt t="11850" x="4795838" y="4549775"/>
          <p14:tracePt t="11857" x="4795838" y="4557713"/>
          <p14:tracePt t="11865" x="4811713" y="4572000"/>
          <p14:tracePt t="11872" x="4818063" y="4572000"/>
          <p14:tracePt t="11880" x="4818063" y="4579938"/>
          <p14:tracePt t="11886" x="4818063" y="4586288"/>
          <p14:tracePt t="11900" x="4826000" y="4602163"/>
          <p14:tracePt t="11908" x="4826000" y="4608513"/>
          <p14:tracePt t="11915" x="4826000" y="4624388"/>
          <p14:tracePt t="11930" x="4826000" y="4632325"/>
          <p14:tracePt t="11936" x="4818063" y="4638675"/>
          <p14:tracePt t="11944" x="4803775" y="4638675"/>
          <p14:tracePt t="11950" x="4781550" y="4654550"/>
          <p14:tracePt t="11959" x="4759325" y="4668838"/>
          <p14:tracePt t="11965" x="4729163" y="4668838"/>
          <p14:tracePt t="11972" x="4676775" y="4668838"/>
          <p14:tracePt t="11979" x="4654550" y="4668838"/>
          <p14:tracePt t="11986" x="4610100" y="4668838"/>
          <p14:tracePt t="11994" x="4573588" y="4668838"/>
          <p14:tracePt t="12000" x="4551363" y="4660900"/>
          <p14:tracePt t="12008" x="4521200" y="4660900"/>
          <p14:tracePt t="12015" x="4498975" y="4660900"/>
          <p14:tracePt t="12022" x="4476750" y="4646613"/>
          <p14:tracePt t="12030" x="4446588" y="4638675"/>
          <p14:tracePt t="12036" x="4438650" y="4638675"/>
          <p14:tracePt t="12043" x="4430713" y="4624388"/>
          <p14:tracePt t="12050" x="4402138" y="4616450"/>
          <p14:tracePt t="12058" x="4402138" y="4602163"/>
          <p14:tracePt t="12066" x="4394200" y="4602163"/>
          <p14:tracePt t="12072" x="4386263" y="4594225"/>
          <p14:tracePt t="12080" x="4386263" y="4579938"/>
          <p14:tracePt t="12093" x="4371975" y="4572000"/>
          <p14:tracePt t="12115" x="4379913" y="4564063"/>
          <p14:tracePt t="12130" x="4386263" y="4549775"/>
          <p14:tracePt t="12136" x="4394200" y="4549775"/>
          <p14:tracePt t="12144" x="4416425" y="4549775"/>
          <p14:tracePt t="12151" x="4446588" y="4535488"/>
          <p14:tracePt t="12159" x="4483100" y="4535488"/>
          <p14:tracePt t="12165" x="4505325" y="4535488"/>
          <p14:tracePt t="12172" x="4551363" y="4535488"/>
          <p14:tracePt t="12180" x="4573588" y="4535488"/>
          <p14:tracePt t="12186" x="4610100" y="4535488"/>
          <p14:tracePt t="12194" x="4654550" y="4535488"/>
          <p14:tracePt t="12202" x="4662488" y="4535488"/>
          <p14:tracePt t="12208" x="4670425" y="4541838"/>
          <p14:tracePt t="12215" x="4699000" y="4541838"/>
          <p14:tracePt t="12222" x="4706938" y="4541838"/>
          <p14:tracePt t="12230" x="4714875" y="4541838"/>
          <p14:tracePt t="12236" x="4729163" y="4549775"/>
          <p14:tracePt t="12244" x="4737100" y="4564063"/>
          <p14:tracePt t="12251" x="4751388" y="4564063"/>
          <p14:tracePt t="12258" x="4751388" y="4572000"/>
          <p14:tracePt t="12265" x="4759325" y="4579938"/>
          <p14:tracePt t="12272" x="4767263" y="4594225"/>
          <p14:tracePt t="12286" x="4781550" y="4602163"/>
          <p14:tracePt t="12294" x="4781550" y="4616450"/>
          <p14:tracePt t="12301" x="4789488" y="4624388"/>
          <p14:tracePt t="12315" x="4789488" y="4638675"/>
          <p14:tracePt t="12322" x="4789488" y="4646613"/>
          <p14:tracePt t="12336" x="4789488" y="4654550"/>
          <p14:tracePt t="12344" x="4789488" y="4668838"/>
          <p14:tracePt t="12351" x="4789488" y="4676775"/>
          <p14:tracePt t="12358" x="4789488" y="4691063"/>
          <p14:tracePt t="12365" x="4789488" y="4699000"/>
          <p14:tracePt t="12372" x="4789488" y="4713288"/>
          <p14:tracePt t="12386" x="4773613" y="4721225"/>
          <p14:tracePt t="12394" x="4773613" y="4729163"/>
          <p14:tracePt t="12408" x="4773613" y="4743450"/>
          <p14:tracePt t="12415" x="4767263" y="4751388"/>
          <p14:tracePt t="12430" x="4759325" y="4751388"/>
          <p14:tracePt t="12437" x="4759325" y="4765675"/>
          <p14:tracePt t="12445" x="4743450" y="4765675"/>
          <p14:tracePt t="12451" x="4743450" y="4773613"/>
          <p14:tracePt t="12458" x="4737100" y="4773613"/>
          <p14:tracePt t="12465" x="4721225" y="4773613"/>
          <p14:tracePt t="12472" x="4714875" y="4773613"/>
          <p14:tracePt t="12480" x="4692650" y="4787900"/>
          <p14:tracePt t="12487" x="4676775" y="4787900"/>
          <p14:tracePt t="12495" x="4654550" y="4795838"/>
          <p14:tracePt t="12501" x="4618038" y="4795838"/>
          <p14:tracePt t="12508" x="4579938" y="4795838"/>
          <p14:tracePt t="12515" x="4535488" y="4795838"/>
          <p14:tracePt t="12522" x="4483100" y="4810125"/>
          <p14:tracePt t="12530" x="4424363" y="4810125"/>
          <p14:tracePt t="12537" x="4349750" y="4810125"/>
          <p14:tracePt t="12544" x="4200525" y="4810125"/>
          <p14:tracePt t="12551" x="4073525" y="4802188"/>
          <p14:tracePt t="12558" x="3946525" y="4779963"/>
          <p14:tracePt t="12565" x="3790950" y="4765675"/>
          <p14:tracePt t="12572" x="3611563" y="4721225"/>
          <p14:tracePt t="12580" x="3486150" y="4683125"/>
          <p14:tracePt t="12587" x="3381375" y="4668838"/>
          <p14:tracePt t="12594" x="3246438" y="4632325"/>
          <p14:tracePt t="12601" x="3143250" y="4594225"/>
          <p14:tracePt t="12608" x="3082925" y="4564063"/>
          <p14:tracePt t="12615" x="2971800" y="4527550"/>
          <p14:tracePt t="12622" x="2911475" y="4511675"/>
          <p14:tracePt t="12630" x="2874963" y="4489450"/>
          <p14:tracePt t="12637" x="2830513" y="4475163"/>
          <p14:tracePt t="12644" x="2792413" y="4475163"/>
          <p14:tracePt t="12651" x="2786063" y="4475163"/>
          <p14:tracePt t="12660" x="2755900" y="4460875"/>
          <p14:tracePt t="12665" x="2733675" y="4460875"/>
          <p14:tracePt t="12674" x="2733675" y="4452938"/>
          <p14:tracePt t="12680" x="2725738" y="4452938"/>
          <p14:tracePt t="12687" x="2711450" y="4452938"/>
          <p14:tracePt t="12922" x="2681288" y="4452938"/>
          <p14:tracePt t="12930" x="2636838" y="4452938"/>
          <p14:tracePt t="12937" x="2598738" y="4452938"/>
          <p14:tracePt t="12944" x="2540000" y="4438650"/>
          <p14:tracePt t="12952" x="2501900" y="4422775"/>
          <p14:tracePt t="12959" x="2457450" y="4408488"/>
          <p14:tracePt t="12967" x="2420938" y="4392613"/>
          <p14:tracePt t="12974" x="2390775" y="4386263"/>
          <p14:tracePt t="12980" x="2354263" y="4370388"/>
          <p14:tracePt t="12987" x="2308225" y="4356100"/>
          <p14:tracePt t="12996" x="2271713" y="4341813"/>
          <p14:tracePt t="13002" x="2241550" y="4325938"/>
          <p14:tracePt t="13009" x="2219325" y="4319588"/>
          <p14:tracePt t="13016" x="2197100" y="4303713"/>
          <p14:tracePt t="13024" x="2166938" y="4303713"/>
          <p14:tracePt t="13031" x="2160588" y="4295775"/>
          <p14:tracePt t="13037" x="2136775" y="4281488"/>
          <p14:tracePt t="13047" x="2108200" y="4267200"/>
          <p14:tracePt t="13052" x="2100263" y="4267200"/>
          <p14:tracePt t="13059" x="2078038" y="4259263"/>
          <p14:tracePt t="13066" x="2047875" y="4244975"/>
          <p14:tracePt t="13073" x="2039938" y="4244975"/>
          <p14:tracePt t="13080" x="2017713" y="4244975"/>
          <p14:tracePt t="13087" x="2011363" y="4244975"/>
          <p14:tracePt t="13095" x="1995488" y="4237038"/>
          <p14:tracePt t="13102" x="1989138" y="4237038"/>
          <p14:tracePt t="13109" x="1973263" y="4222750"/>
          <p14:tracePt t="13116" x="1966913" y="4222750"/>
          <p14:tracePt t="13124" x="1951038" y="4222750"/>
          <p14:tracePt t="13130" x="1943100" y="4214813"/>
          <p14:tracePt t="13138" x="1920875" y="4214813"/>
          <p14:tracePt t="13151" x="1898650" y="4198938"/>
          <p14:tracePt t="13159" x="1884363" y="4198938"/>
          <p14:tracePt t="13174" x="1876425" y="4192588"/>
          <p14:tracePt t="13182" x="1862138" y="4192588"/>
          <p14:tracePt t="13188" x="1862138" y="4176713"/>
          <p14:tracePt t="13196" x="1854200" y="4176713"/>
          <p14:tracePt t="13202" x="1846263" y="4176713"/>
          <p14:tracePt t="13209" x="1831975" y="4170363"/>
          <p14:tracePt t="13224" x="1824038" y="4170363"/>
          <p14:tracePt t="13231" x="1809750" y="4154488"/>
          <p14:tracePt t="13245" x="1801813" y="4154488"/>
          <p14:tracePt t="13273" x="1787525" y="4154488"/>
          <p14:tracePt t="13281" x="1787525" y="4148138"/>
          <p14:tracePt t="13288" x="1779588" y="4148138"/>
          <p14:tracePt t="13309" x="1773238" y="4148138"/>
          <p14:tracePt t="13330" x="1757363" y="4148138"/>
          <p14:tracePt t="13345" x="1751013" y="4148138"/>
          <p14:tracePt t="14239" x="1765300" y="4148138"/>
          <p14:tracePt t="14261" x="1773238" y="4148138"/>
          <p14:tracePt t="14553" x="1795463" y="4148138"/>
          <p14:tracePt t="14561" x="1846263" y="4148138"/>
          <p14:tracePt t="14568" x="1892300" y="4132263"/>
          <p14:tracePt t="14575" x="1943100" y="4132263"/>
          <p14:tracePt t="14582" x="1989138" y="4132263"/>
          <p14:tracePt t="14590" x="2039938" y="4132263"/>
          <p14:tracePt t="14596" x="2063750" y="4132263"/>
          <p14:tracePt t="14603" x="2092325" y="4132263"/>
          <p14:tracePt t="14611" x="2114550" y="4140200"/>
          <p14:tracePt t="14618" x="2136775" y="4140200"/>
          <p14:tracePt t="14625" x="2152650" y="4140200"/>
          <p14:tracePt t="14631" x="2160588" y="4140200"/>
          <p14:tracePt t="14639" x="2182813" y="4140200"/>
          <p14:tracePt t="14646" x="2197100" y="4140200"/>
          <p14:tracePt t="14653" x="2219325" y="4148138"/>
          <p14:tracePt t="14661" x="2227263" y="4148138"/>
          <p14:tracePt t="14668" x="2241550" y="4148138"/>
          <p14:tracePt t="14675" x="2249488" y="4148138"/>
          <p14:tracePt t="14682" x="2257425" y="4148138"/>
          <p14:tracePt t="14689" x="2271713" y="4162425"/>
          <p14:tracePt t="14697" x="2279650" y="4162425"/>
          <p14:tracePt t="14704" x="2293938" y="4162425"/>
          <p14:tracePt t="14711" x="2316163" y="4162425"/>
          <p14:tracePt t="14725" x="2324100" y="4162425"/>
          <p14:tracePt t="14732" x="2338388" y="4162425"/>
          <p14:tracePt t="14748" x="2346325" y="4162425"/>
          <p14:tracePt t="14753" x="2354263" y="4162425"/>
          <p14:tracePt t="14761" x="2368550" y="4162425"/>
          <p14:tracePt t="14767" x="2376488" y="4162425"/>
          <p14:tracePt t="14774" x="2376488" y="4170363"/>
          <p14:tracePt t="14782" x="2390775" y="4170363"/>
          <p14:tracePt t="14791" x="2398713" y="4170363"/>
          <p14:tracePt t="14803" x="2405063" y="4170363"/>
          <p14:tracePt t="14818" x="2420938" y="4170363"/>
          <p14:tracePt t="14833" x="2427288" y="4170363"/>
          <p14:tracePt t="14861" x="2443163" y="4170363"/>
          <p14:tracePt t="14875" x="2451100" y="4170363"/>
          <p14:tracePt t="14889" x="2465388" y="4170363"/>
          <p14:tracePt t="14918" x="2473325" y="4170363"/>
          <p14:tracePt t="14932" x="2479675" y="4184650"/>
          <p14:tracePt t="15011" x="2479675" y="4192588"/>
          <p14:tracePt t="15948" x="2495550" y="4192588"/>
          <p14:tracePt t="16069" x="2501900" y="4192588"/>
          <p14:tracePt t="16112" x="2517775" y="4192588"/>
          <p14:tracePt t="16155" x="2524125" y="4192588"/>
          <p14:tracePt t="16276" x="2540000" y="4192588"/>
          <p14:tracePt t="16563" x="2763838" y="4192588"/>
          <p14:tracePt t="16569" x="2941638" y="4214813"/>
          <p14:tracePt t="16579" x="3038475" y="4214813"/>
          <p14:tracePt t="16584" x="3121025" y="4229100"/>
          <p14:tracePt t="16592" x="3195638" y="4229100"/>
          <p14:tracePt t="16599" x="3240088" y="4229100"/>
          <p14:tracePt t="16608" x="3276600" y="4229100"/>
          <p14:tracePt t="16613" x="3321050" y="4244975"/>
          <p14:tracePt t="16620" x="3359150" y="4244975"/>
          <p14:tracePt t="16628" x="3381375" y="4244975"/>
          <p14:tracePt t="16634" x="3440113" y="4259263"/>
          <p14:tracePt t="16641" x="3478213" y="4259263"/>
          <p14:tracePt t="16648" x="3536950" y="4259263"/>
          <p14:tracePt t="16657" x="3611563" y="4273550"/>
          <p14:tracePt t="16663" x="3738563" y="4273550"/>
          <p14:tracePt t="16670" x="3865563" y="4289425"/>
          <p14:tracePt t="16679" x="3992563" y="4311650"/>
          <p14:tracePt t="16684" x="4192588" y="4325938"/>
          <p14:tracePt t="16693" x="4341813" y="4325938"/>
          <p14:tracePt t="16698" x="4446588" y="4348163"/>
          <p14:tracePt t="16707" x="4624388" y="4364038"/>
          <p14:tracePt t="16713" x="4751388" y="4386263"/>
          <p14:tracePt t="16721" x="4826000" y="4386263"/>
          <p14:tracePt t="16728" x="4886325" y="4400550"/>
          <p14:tracePt t="16735" x="4989513" y="4400550"/>
          <p14:tracePt t="16741" x="5027613" y="4400550"/>
          <p14:tracePt t="16748" x="5086350" y="4414838"/>
          <p14:tracePt t="16755" x="5124450" y="4414838"/>
          <p14:tracePt t="16764" x="5160963" y="4414838"/>
          <p14:tracePt t="16770" x="5221288" y="4414838"/>
          <p14:tracePt t="16778" x="5257800" y="4414838"/>
          <p14:tracePt t="16784" x="5295900" y="4414838"/>
          <p14:tracePt t="16791" x="5354638" y="4414838"/>
          <p14:tracePt t="16798" x="5392738" y="4414838"/>
          <p14:tracePt t="16806" x="5451475" y="4414838"/>
          <p14:tracePt t="16814" x="5503863" y="4414838"/>
          <p14:tracePt t="16820" x="5564188" y="4414838"/>
          <p14:tracePt t="16828" x="5614988" y="4414838"/>
          <p14:tracePt t="16834" x="5653088" y="4414838"/>
          <p14:tracePt t="16841" x="5711825" y="4414838"/>
          <p14:tracePt t="16849" x="5749925" y="4414838"/>
          <p14:tracePt t="16855" x="5808663" y="4414838"/>
          <p14:tracePt t="16864" x="5861050" y="4408488"/>
          <p14:tracePt t="16870" x="5921375" y="4408488"/>
          <p14:tracePt t="16877" x="5995988" y="4392613"/>
          <p14:tracePt t="16884" x="6070600" y="4392613"/>
          <p14:tracePt t="16892" x="6181725" y="4370388"/>
          <p14:tracePt t="16898" x="6256338" y="4370388"/>
          <p14:tracePt t="16907" x="6337300" y="4356100"/>
          <p14:tracePt t="16913" x="6442075" y="4341813"/>
          <p14:tracePt t="16920" x="6494463" y="4341813"/>
          <p14:tracePt t="16928" x="6569075" y="4325938"/>
          <p14:tracePt t="16934" x="6651625" y="4311650"/>
          <p14:tracePt t="16943" x="6696075" y="4295775"/>
          <p14:tracePt t="16948" x="6732588" y="4295775"/>
          <p14:tracePt t="16957" x="6754813" y="4295775"/>
          <p14:tracePt t="16963" x="6784975" y="4295775"/>
          <p14:tracePt t="16971" x="6792913" y="4295775"/>
          <p14:tracePt t="16978" x="6815138" y="4295775"/>
          <p14:tracePt t="16992" x="6837363" y="4295775"/>
          <p14:tracePt t="17008" x="6851650" y="4295775"/>
          <p14:tracePt t="17213" x="7015163" y="4281488"/>
          <p14:tracePt t="17220" x="7216775" y="4259263"/>
          <p14:tracePt t="17228" x="7351713" y="4237038"/>
          <p14:tracePt t="17235" x="7448550" y="4237038"/>
          <p14:tracePt t="17242" x="7573963" y="4237038"/>
          <p14:tracePt t="17250" x="7634288" y="4229100"/>
          <p14:tracePt t="17257" x="7670800" y="4229100"/>
          <p14:tracePt t="17263" x="7708900" y="4229100"/>
          <p14:tracePt t="17270" x="7731125" y="4229100"/>
          <p14:tracePt t="17278" x="7761288" y="4229100"/>
          <p14:tracePt t="17285" x="7783513" y="4229100"/>
          <p14:tracePt t="17292" x="7789863" y="4229100"/>
          <p14:tracePt t="17299" x="7812088" y="4229100"/>
          <p14:tracePt t="17307" x="7842250" y="4229100"/>
          <p14:tracePt t="17314" x="7864475" y="4229100"/>
          <p14:tracePt t="17320" x="7886700" y="4229100"/>
          <p14:tracePt t="17329" x="7908925" y="4229100"/>
          <p14:tracePt t="17335" x="7924800" y="4229100"/>
          <p14:tracePt t="17342" x="7947025" y="4229100"/>
          <p14:tracePt t="17349" x="7954963" y="4229100"/>
          <p14:tracePt t="17357" x="7977188" y="4229100"/>
          <p14:tracePt t="17364" x="7983538" y="4229100"/>
          <p14:tracePt t="17370" x="8005763" y="4229100"/>
          <p14:tracePt t="17379" x="8021638" y="4229100"/>
          <p14:tracePt t="17385" x="8043863" y="4229100"/>
          <p14:tracePt t="17392" x="8051800" y="4229100"/>
          <p14:tracePt t="17399" x="8066088" y="4214813"/>
          <p14:tracePt t="17407" x="8088313" y="4214813"/>
          <p14:tracePt t="17413" x="8110538" y="4214813"/>
          <p14:tracePt t="17421" x="8118475" y="4206875"/>
          <p14:tracePt t="17429" x="8132763" y="4206875"/>
          <p14:tracePt t="17435" x="8140700" y="4206875"/>
          <p14:tracePt t="17442" x="8162925" y="4206875"/>
          <p14:tracePt t="17449" x="8193088" y="4192588"/>
          <p14:tracePt t="17457" x="8199438" y="4192588"/>
          <p14:tracePt t="17464" x="8221663" y="4192588"/>
          <p14:tracePt t="17471" x="8251825" y="4176713"/>
          <p14:tracePt t="17479" x="8259763" y="4176713"/>
          <p14:tracePt t="17485" x="8281988" y="4176713"/>
          <p14:tracePt t="17492" x="8289925" y="4176713"/>
          <p14:tracePt t="17499" x="8304213" y="4176713"/>
          <p14:tracePt t="17507" x="8326438" y="4176713"/>
          <p14:tracePt t="17513" x="8348663" y="4176713"/>
          <p14:tracePt t="17521" x="8356600" y="4176713"/>
          <p14:tracePt t="17529" x="8378825" y="4176713"/>
          <p14:tracePt t="17535" x="8393113" y="4176713"/>
          <p14:tracePt t="17542" x="8401050" y="4176713"/>
          <p14:tracePt t="17549" x="8415338" y="4176713"/>
          <p14:tracePt t="17556" x="8437563" y="4176713"/>
          <p14:tracePt t="17564" x="8445500" y="4176713"/>
          <p14:tracePt t="17571" x="8467725" y="4170363"/>
          <p14:tracePt t="17579" x="8483600" y="4170363"/>
          <p14:tracePt t="17585" x="8505825" y="4154488"/>
          <p14:tracePt t="17593" x="8512175" y="4154488"/>
          <p14:tracePt t="17599" x="8534400" y="4154488"/>
          <p14:tracePt t="17607" x="8550275" y="4154488"/>
          <p14:tracePt t="17614" x="8558213" y="4154488"/>
          <p14:tracePt t="17621" x="8572500" y="4148138"/>
          <p14:tracePt t="17629" x="8594725" y="4148138"/>
          <p14:tracePt t="17635" x="8602663" y="4148138"/>
          <p14:tracePt t="17642" x="8609013" y="4148138"/>
          <p14:tracePt t="17649" x="8624888" y="4148138"/>
          <p14:tracePt t="17657" x="8631238" y="4148138"/>
          <p14:tracePt t="17665" x="8647113" y="4148138"/>
          <p14:tracePt t="17671" x="8655050" y="4148138"/>
          <p14:tracePt t="17679" x="8669338" y="4148138"/>
          <p14:tracePt t="17685" x="8691563" y="4148138"/>
          <p14:tracePt t="17699" x="8699500" y="4148138"/>
          <p14:tracePt t="17707" x="8705850" y="4132263"/>
          <p14:tracePt t="17714" x="8721725" y="4132263"/>
          <p14:tracePt t="17722" x="8728075" y="4132263"/>
          <p14:tracePt t="17735" x="8743950" y="4125913"/>
          <p14:tracePt t="17743" x="8751888" y="4125913"/>
          <p14:tracePt t="17757" x="8766175" y="4125913"/>
          <p14:tracePt t="17764" x="8774113" y="4125913"/>
          <p14:tracePt t="17772" x="8780463" y="4125913"/>
          <p14:tracePt t="17785" x="8796338" y="4125913"/>
          <p14:tracePt t="17808" x="8818563" y="4110038"/>
          <p14:tracePt t="17815" x="8824913" y="4110038"/>
          <p14:tracePt t="17829" x="8840788" y="4110038"/>
          <p14:tracePt t="17857" x="8848725" y="4110038"/>
          <p14:tracePt t="17871" x="8855075" y="4110038"/>
          <p14:tracePt t="17899" x="8870950" y="4110038"/>
          <p14:tracePt t="18007" x="8877300" y="4110038"/>
          <p14:tracePt t="18050" x="8893175" y="4110038"/>
          <p14:tracePt t="18107" x="8899525" y="4110038"/>
          <p14:tracePt t="18136" x="8907463" y="4110038"/>
          <p14:tracePt t="18164" x="8921750" y="4110038"/>
          <p14:tracePt t="18214" x="8929688" y="4110038"/>
          <p14:tracePt t="18251" x="8945563" y="4110038"/>
          <p14:tracePt t="18286" x="8951913" y="4110038"/>
          <p14:tracePt t="18307" x="8967788" y="4110038"/>
          <p14:tracePt t="18329" x="8974138" y="4110038"/>
          <p14:tracePt t="18394" x="8982075" y="4110038"/>
          <p14:tracePt t="18636" x="8996363" y="4110038"/>
          <p14:tracePt t="18686" x="9004300" y="4110038"/>
          <p14:tracePt t="18750" x="9018588" y="4110038"/>
          <p14:tracePt t="18779" x="9026525" y="4110038"/>
          <p14:tracePt t="18816" x="9040813" y="4110038"/>
          <p14:tracePt t="18830" x="9048750" y="4110038"/>
          <p14:tracePt t="18886" x="9056688" y="4110038"/>
          <p14:tracePt t="18929" x="9070975" y="4110038"/>
          <p14:tracePt t="21111" x="9064625" y="4110038"/>
          <p14:tracePt t="21118" x="9056688" y="4110038"/>
          <p14:tracePt t="21125" x="9034463" y="4110038"/>
          <p14:tracePt t="21132" x="8990013" y="4117975"/>
          <p14:tracePt t="21142" x="8951913" y="4132263"/>
          <p14:tracePt t="21147" x="8907463" y="4148138"/>
          <p14:tracePt t="21154" x="8870950" y="4148138"/>
          <p14:tracePt t="21162" x="8774113" y="4176713"/>
          <p14:tracePt t="21168" x="8691563" y="4198938"/>
          <p14:tracePt t="21176" x="8609013" y="4214813"/>
          <p14:tracePt t="21182" x="8483600" y="4229100"/>
          <p14:tracePt t="21190" x="8356600" y="4251325"/>
          <p14:tracePt t="21197" x="8274050" y="4281488"/>
          <p14:tracePt t="21204" x="8215313" y="4281488"/>
          <p14:tracePt t="21212" x="8096250" y="4319588"/>
          <p14:tracePt t="21218" x="8013700" y="4333875"/>
          <p14:tracePt t="21226" x="7939088" y="4333875"/>
          <p14:tracePt t="21232" x="7842250" y="4333875"/>
          <p14:tracePt t="21240" x="7761288" y="4348163"/>
          <p14:tracePt t="21247" x="7656513" y="4364038"/>
          <p14:tracePt t="21254" x="7596188" y="4364038"/>
          <p14:tracePt t="21262" x="7499350" y="4378325"/>
          <p14:tracePt t="21268" x="7418388" y="4400550"/>
          <p14:tracePt t="21275" x="7343775" y="4400550"/>
          <p14:tracePt t="21282" x="7269163" y="4400550"/>
          <p14:tracePt t="21290" x="7208838" y="4414838"/>
          <p14:tracePt t="21297" x="7172325" y="4414838"/>
          <p14:tracePt t="21304" x="7097713" y="4414838"/>
          <p14:tracePt t="21312" x="7015163" y="4430713"/>
          <p14:tracePt t="21318" x="6956425" y="4430713"/>
          <p14:tracePt t="21326" x="6881813" y="4430713"/>
          <p14:tracePt t="21332" x="6829425" y="4445000"/>
          <p14:tracePt t="21340" x="6770688" y="4445000"/>
          <p14:tracePt t="21348" x="6696075" y="4460875"/>
          <p14:tracePt t="21354" x="6657975" y="4460875"/>
          <p14:tracePt t="21361" x="6577013" y="4475163"/>
          <p14:tracePt t="21368" x="6524625" y="4489450"/>
          <p14:tracePt t="21375" x="6464300" y="4489450"/>
          <p14:tracePt t="21382" x="6427788" y="4505325"/>
          <p14:tracePt t="21392" x="6383338" y="4511675"/>
          <p14:tracePt t="21397" x="6345238" y="4511675"/>
          <p14:tracePt t="21404" x="6315075" y="4527550"/>
          <p14:tracePt t="21412" x="6278563" y="4527550"/>
          <p14:tracePt t="21418" x="6256338" y="4527550"/>
          <p14:tracePt t="21425" x="6240463" y="4527550"/>
          <p14:tracePt t="21433" x="6218238" y="4541838"/>
          <p14:tracePt t="21440" x="6211888" y="4541838"/>
          <p14:tracePt t="21447" x="6196013" y="4549775"/>
          <p14:tracePt t="21454" x="6189663" y="4564063"/>
          <p14:tracePt t="21462" x="6181725" y="4564063"/>
          <p14:tracePt t="21697" x="6040438" y="4549775"/>
          <p14:tracePt t="21704" x="5913438" y="4535488"/>
          <p14:tracePt t="21712" x="5764213" y="4511675"/>
          <p14:tracePt t="21719" x="5586413" y="4497388"/>
          <p14:tracePt t="21727" x="5437188" y="4475163"/>
          <p14:tracePt t="21733" x="5310188" y="4460875"/>
          <p14:tracePt t="21740" x="5176838" y="4422775"/>
          <p14:tracePt t="21747" x="5094288" y="4408488"/>
          <p14:tracePt t="21755" x="4967288" y="4386263"/>
          <p14:tracePt t="21763" x="4892675" y="4386263"/>
          <p14:tracePt t="21769" x="4833938" y="4370388"/>
          <p14:tracePt t="21777" x="4773613" y="4370388"/>
          <p14:tracePt t="21783" x="4721225" y="4356100"/>
          <p14:tracePt t="21790" x="4676775" y="4356100"/>
          <p14:tracePt t="21807" x="4565650" y="4341813"/>
          <p14:tracePt t="21813" x="4521200" y="4325938"/>
          <p14:tracePt t="21819" x="4483100" y="4325938"/>
          <p14:tracePt t="21827" x="4424363" y="4325938"/>
          <p14:tracePt t="21833" x="4386263" y="4325938"/>
          <p14:tracePt t="21840" x="4349750" y="4325938"/>
          <p14:tracePt t="21847" x="4305300" y="4325938"/>
          <p14:tracePt t="21854" x="4252913" y="4325938"/>
          <p14:tracePt t="21863" x="4208463" y="4319588"/>
          <p14:tracePt t="21869" x="4170363" y="4319588"/>
          <p14:tracePt t="21876" x="4111625" y="4303713"/>
          <p14:tracePt t="21883" x="4089400" y="4303713"/>
          <p14:tracePt t="21890" x="4037013" y="4303713"/>
          <p14:tracePt t="21898" x="3976688" y="4303713"/>
          <p14:tracePt t="21905" x="3954463" y="4289425"/>
          <p14:tracePt t="21913" x="3917950" y="4289425"/>
          <p14:tracePt t="21919" x="3873500" y="4273550"/>
          <p14:tracePt t="21926" x="3821113" y="4273550"/>
          <p14:tracePt t="21933" x="3776663" y="4273550"/>
          <p14:tracePt t="21940" x="3738563" y="4259263"/>
          <p14:tracePt t="21948" x="3716338" y="4259263"/>
          <p14:tracePt t="21955" x="3686175" y="4259263"/>
          <p14:tracePt t="21963" x="3649663" y="4259263"/>
          <p14:tracePt t="21969" x="3611563" y="4259263"/>
          <p14:tracePt t="21976" x="3582988" y="4259263"/>
          <p14:tracePt t="21983" x="3560763" y="4259263"/>
          <p14:tracePt t="21990" x="3522663" y="4259263"/>
          <p14:tracePt t="21998" x="3486150" y="4259263"/>
          <p14:tracePt t="22005" x="3455988" y="4259263"/>
          <p14:tracePt t="22013" x="3417888" y="4259263"/>
          <p14:tracePt t="22019" x="3395663" y="4259263"/>
          <p14:tracePt t="22026" x="3336925" y="4259263"/>
          <p14:tracePt t="22034" x="3298825" y="4259263"/>
          <p14:tracePt t="22040" x="3262313" y="4259263"/>
          <p14:tracePt t="22048" x="3217863" y="4259263"/>
          <p14:tracePt t="22055" x="3165475" y="4259263"/>
          <p14:tracePt t="22063" x="3127375" y="4259263"/>
          <p14:tracePt t="22069" x="3082925" y="4259263"/>
          <p14:tracePt t="22077" x="3046413" y="4259263"/>
          <p14:tracePt t="22084" x="3008313" y="4259263"/>
          <p14:tracePt t="22091" x="2979738" y="4259263"/>
          <p14:tracePt t="22097" x="2957513" y="4259263"/>
          <p14:tracePt t="22104" x="2919413" y="4259263"/>
          <p14:tracePt t="22112" x="2889250" y="4267200"/>
          <p14:tracePt t="22119" x="2867025" y="4267200"/>
          <p14:tracePt t="22127" x="2844800" y="4281488"/>
          <p14:tracePt t="22133" x="2830513" y="4281488"/>
          <p14:tracePt t="22140" x="2808288" y="4281488"/>
          <p14:tracePt t="22148" x="2770188" y="4295775"/>
          <p14:tracePt t="22156" x="2755900" y="4295775"/>
          <p14:tracePt t="22163" x="2733675" y="4295775"/>
          <p14:tracePt t="22169" x="2725738" y="4303713"/>
          <p14:tracePt t="22177" x="2717800" y="4303713"/>
          <p14:tracePt t="22183" x="2695575" y="4303713"/>
          <p14:tracePt t="22190" x="2681288" y="4311650"/>
          <p14:tracePt t="22198" x="2673350" y="4311650"/>
          <p14:tracePt t="22207" x="2659063" y="4311650"/>
          <p14:tracePt t="22212" x="2651125" y="4311650"/>
          <p14:tracePt t="22219" x="2636838" y="4325938"/>
          <p14:tracePt t="22227" x="2628900" y="4325938"/>
          <p14:tracePt t="22233" x="2620963" y="4333875"/>
          <p14:tracePt t="22241" x="2606675" y="4333875"/>
          <p14:tracePt t="22248" x="2598738" y="4333875"/>
          <p14:tracePt t="22256" x="2584450" y="4348163"/>
          <p14:tracePt t="22263" x="2562225" y="4348163"/>
          <p14:tracePt t="22269" x="2554288" y="4348163"/>
          <p14:tracePt t="22277" x="2540000" y="4356100"/>
          <p14:tracePt t="22284" x="2532063" y="4356100"/>
          <p14:tracePt t="22291" x="2524125" y="4370388"/>
          <p14:tracePt t="22298" x="2509838" y="4378325"/>
          <p14:tracePt t="22305" x="2501900" y="4378325"/>
          <p14:tracePt t="22313" x="2487613" y="4378325"/>
          <p14:tracePt t="22319" x="2479675" y="4386263"/>
          <p14:tracePt t="22328" x="2465388" y="4400550"/>
          <p14:tracePt t="22333" x="2457450" y="4400550"/>
          <p14:tracePt t="22342" x="2451100" y="4408488"/>
          <p14:tracePt t="22348" x="2435225" y="4422775"/>
          <p14:tracePt t="22355" x="2413000" y="4422775"/>
          <p14:tracePt t="22362" x="2413000" y="4430713"/>
          <p14:tracePt t="22369" x="2390775" y="4445000"/>
          <p14:tracePt t="22378" x="2382838" y="4452938"/>
          <p14:tracePt t="22384" x="2368550" y="4452938"/>
          <p14:tracePt t="22392" x="2360613" y="4460875"/>
          <p14:tracePt t="22398" x="2346325" y="4460875"/>
          <p14:tracePt t="22406" x="2338388" y="4460875"/>
          <p14:tracePt t="22412" x="2330450" y="4475163"/>
          <p14:tracePt t="22420" x="2316163" y="4483100"/>
          <p14:tracePt t="22427" x="2308225" y="4483100"/>
          <p14:tracePt t="22434" x="2293938" y="4497388"/>
          <p14:tracePt t="22442" x="2286000" y="4505325"/>
          <p14:tracePt t="22448" x="2263775" y="4519613"/>
          <p14:tracePt t="22463" x="2249488" y="4527550"/>
          <p14:tracePt t="22469" x="2241550" y="4541838"/>
          <p14:tracePt t="22477" x="2219325" y="4549775"/>
          <p14:tracePt t="22483" x="2205038" y="4549775"/>
          <p14:tracePt t="22498" x="2197100" y="4564063"/>
          <p14:tracePt t="22506" x="2182813" y="4564063"/>
          <p14:tracePt t="22513" x="2182813" y="4572000"/>
          <p14:tracePt t="22519" x="2174875" y="4572000"/>
          <p14:tracePt t="22533" x="2166938" y="4572000"/>
          <p14:tracePt t="22541" x="2152650" y="4579938"/>
          <p14:tracePt t="22549" x="2144713" y="4579938"/>
          <p14:tracePt t="22562" x="2144713" y="4594225"/>
          <p14:tracePt t="22577" x="2130425" y="4602163"/>
          <p14:tracePt t="22592" x="2122488" y="4616450"/>
          <p14:tracePt t="22613" x="2114550" y="4616450"/>
          <p14:tracePt t="22634" x="2100263" y="4616450"/>
          <p14:tracePt t="22655" x="2092325" y="4616450"/>
          <p14:tracePt t="22955" x="2092325" y="4608513"/>
          <p14:tracePt t="22970" x="2092325" y="4602163"/>
          <p14:tracePt t="23006" x="2108200" y="4602163"/>
          <p14:tracePt t="23034" x="2108200" y="4586288"/>
          <p14:tracePt t="23049" x="2114550" y="4586288"/>
          <p14:tracePt t="23064" x="2122488" y="4586288"/>
          <p14:tracePt t="23092" x="2136775" y="4586288"/>
          <p14:tracePt t="23113" x="2144713" y="4586288"/>
          <p14:tracePt t="23163" x="2160588" y="4586288"/>
          <p14:tracePt t="23178" x="2166938" y="4586288"/>
          <p14:tracePt t="23213" x="2174875" y="4586288"/>
          <p14:tracePt t="23229" x="2189163" y="4586288"/>
          <p14:tracePt t="23256" x="2197100" y="4586288"/>
          <p14:tracePt t="23263" x="2197100" y="4579938"/>
          <p14:tracePt t="23271" x="2211388" y="4579938"/>
          <p14:tracePt t="23279" x="2211388" y="4572000"/>
          <p14:tracePt t="23292" x="2219325" y="4572000"/>
          <p14:tracePt t="23306" x="2233613" y="4572000"/>
          <p14:tracePt t="23329" x="2241550" y="4557713"/>
          <p14:tracePt t="23343" x="2249488" y="4557713"/>
          <p14:tracePt t="23357" x="2263775" y="4549775"/>
          <p14:tracePt t="23364" x="2271713" y="4549775"/>
          <p14:tracePt t="23370" x="2286000" y="4549775"/>
          <p14:tracePt t="23385" x="2293938" y="4549775"/>
          <p14:tracePt t="23393" x="2308225" y="4549775"/>
          <p14:tracePt t="23399" x="2308225" y="4535488"/>
          <p14:tracePt t="23407" x="2316163" y="4535488"/>
          <p14:tracePt t="23414" x="2324100" y="4535488"/>
          <p14:tracePt t="23420" x="2338388" y="4527550"/>
          <p14:tracePt t="23428" x="2346325" y="4527550"/>
          <p14:tracePt t="23435" x="2360613" y="4527550"/>
          <p14:tracePt t="23442" x="2368550" y="4511675"/>
          <p14:tracePt t="23449" x="2376488" y="4511675"/>
          <p14:tracePt t="23456" x="2390775" y="4511675"/>
          <p14:tracePt t="23463" x="2398713" y="4511675"/>
          <p14:tracePt t="23470" x="2413000" y="4511675"/>
          <p14:tracePt t="23479" x="2420938" y="4511675"/>
          <p14:tracePt t="23485" x="2435225" y="4511675"/>
          <p14:tracePt t="23493" x="2443163" y="4511675"/>
          <p14:tracePt t="23499" x="2451100" y="4511675"/>
          <p14:tracePt t="23506" x="2465388" y="4511675"/>
          <p14:tracePt t="23520" x="2473325" y="4505325"/>
          <p14:tracePt t="23528" x="2487613" y="4505325"/>
          <p14:tracePt t="23542" x="2495550" y="4505325"/>
          <p14:tracePt t="23556" x="2509838" y="4505325"/>
          <p14:tracePt t="23563" x="2517775" y="4505325"/>
          <p14:tracePt t="23579" x="2524125" y="4505325"/>
          <p14:tracePt t="23593" x="2540000" y="4505325"/>
          <p14:tracePt t="23614" x="2546350" y="4505325"/>
          <p14:tracePt t="23635" x="2562225" y="4505325"/>
          <p14:tracePt t="23649" x="2562225" y="4497388"/>
          <p14:tracePt t="23658" x="2570163" y="4497388"/>
          <p14:tracePt t="24379" x="2636838" y="4497388"/>
          <p14:tracePt t="24386" x="2689225" y="4497388"/>
          <p14:tracePt t="24394" x="2733675" y="4497388"/>
          <p14:tracePt t="24400" x="2770188" y="4497388"/>
          <p14:tracePt t="24408" x="2808288" y="4497388"/>
          <p14:tracePt t="24415" x="2836863" y="4497388"/>
          <p14:tracePt t="24423" x="2874963" y="4497388"/>
          <p14:tracePt t="24429" x="2897188" y="4497388"/>
          <p14:tracePt t="24437" x="2919413" y="4497388"/>
          <p14:tracePt t="24443" x="2963863" y="4497388"/>
          <p14:tracePt t="24451" x="2971800" y="4497388"/>
          <p14:tracePt t="24459" x="2994025" y="4497388"/>
          <p14:tracePt t="24465" x="3016250" y="4497388"/>
          <p14:tracePt t="24473" x="3030538" y="4497388"/>
          <p14:tracePt t="24480" x="3054350" y="4497388"/>
          <p14:tracePt t="24486" x="3060700" y="4497388"/>
          <p14:tracePt t="24494" x="3082925" y="4497388"/>
          <p14:tracePt t="24501" x="3105150" y="4497388"/>
          <p14:tracePt t="24509" x="3135313" y="4497388"/>
          <p14:tracePt t="24515" x="3143250" y="4497388"/>
          <p14:tracePt t="24523" x="3165475" y="4497388"/>
          <p14:tracePt t="24529" x="3173413" y="4497388"/>
          <p14:tracePt t="24536" x="3195638" y="4497388"/>
          <p14:tracePt t="24545" x="3209925" y="4497388"/>
          <p14:tracePt t="24551" x="3232150" y="4497388"/>
          <p14:tracePt t="24558" x="3240088" y="4497388"/>
          <p14:tracePt t="24565" x="3254375" y="4497388"/>
          <p14:tracePt t="24573" x="3276600" y="4497388"/>
          <p14:tracePt t="24580" x="3284538" y="4497388"/>
          <p14:tracePt t="24586" x="3298825" y="4497388"/>
          <p14:tracePt t="24594" x="3306763" y="4497388"/>
          <p14:tracePt t="24601" x="3328988" y="4497388"/>
          <p14:tracePt t="24608" x="3336925" y="4497388"/>
          <p14:tracePt t="24615" x="3351213" y="4497388"/>
          <p14:tracePt t="24623" x="3359150" y="4497388"/>
          <p14:tracePt t="24630" x="3373438" y="4497388"/>
          <p14:tracePt t="24636" x="3381375" y="4497388"/>
          <p14:tracePt t="24645" x="3395663" y="4497388"/>
          <p14:tracePt t="24651" x="3403600" y="4497388"/>
          <p14:tracePt t="24658" x="3411538" y="4497388"/>
          <p14:tracePt t="24674" x="3425825" y="4497388"/>
          <p14:tracePt t="24679" x="3433763" y="4497388"/>
          <p14:tracePt t="24694" x="3448050" y="4497388"/>
          <p14:tracePt t="24710" x="3455988" y="4497388"/>
          <p14:tracePt t="24724" x="3463925" y="4497388"/>
          <p14:tracePt t="24744" x="3478213" y="4497388"/>
          <p14:tracePt t="24765" x="3486150" y="4497388"/>
          <p14:tracePt t="24787" x="3500438" y="4497388"/>
          <p14:tracePt t="24801" x="3508375" y="4497388"/>
          <p14:tracePt t="24852" x="3522663" y="4497388"/>
          <p14:tracePt t="24872" x="3530600" y="4497388"/>
          <p14:tracePt t="24895" x="3536950" y="4497388"/>
          <p14:tracePt t="24915" x="3552825" y="4497388"/>
          <p14:tracePt t="24931" x="3560763" y="4497388"/>
          <p14:tracePt t="24958" x="3575050" y="4497388"/>
          <p14:tracePt t="24965" x="3582988" y="4497388"/>
          <p14:tracePt t="24980" x="3597275" y="4497388"/>
          <p14:tracePt t="24987" x="3605213" y="4497388"/>
          <p14:tracePt t="25001" x="3611563" y="4497388"/>
          <p14:tracePt t="25009" x="3627438" y="4497388"/>
          <p14:tracePt t="25016" x="3649663" y="4497388"/>
          <p14:tracePt t="25030" x="3671888" y="4497388"/>
          <p14:tracePt t="25037" x="3679825" y="4483100"/>
          <p14:tracePt t="25045" x="3694113" y="4483100"/>
          <p14:tracePt t="25051" x="3702050" y="4483100"/>
          <p14:tracePt t="25059" x="3716338" y="4475163"/>
          <p14:tracePt t="25066" x="3738563" y="4475163"/>
          <p14:tracePt t="25073" x="3746500" y="4475163"/>
          <p14:tracePt t="25080" x="3760788" y="4475163"/>
          <p14:tracePt t="25087" x="3783013" y="4460875"/>
          <p14:tracePt t="25095" x="3805238" y="4460875"/>
          <p14:tracePt t="25102" x="3813175" y="4452938"/>
          <p14:tracePt t="25109" x="3835400" y="4452938"/>
          <p14:tracePt t="25116" x="3879850" y="4438650"/>
          <p14:tracePt t="25124" x="3902075" y="4438650"/>
          <p14:tracePt t="25130" x="3924300" y="4438650"/>
          <p14:tracePt t="25137" x="3946525" y="4438650"/>
          <p14:tracePt t="25145" x="3976688" y="4422775"/>
          <p14:tracePt t="25152" x="4014788" y="4422775"/>
          <p14:tracePt t="25159" x="4043363" y="4414838"/>
          <p14:tracePt t="25166" x="4067175" y="4414838"/>
          <p14:tracePt t="25173" x="4073525" y="4414838"/>
          <p14:tracePt t="25180" x="4111625" y="4400550"/>
          <p14:tracePt t="25187" x="4133850" y="4400550"/>
          <p14:tracePt t="25196" x="4164013" y="4400550"/>
          <p14:tracePt t="25202" x="4186238" y="4386263"/>
          <p14:tracePt t="25209" x="4208463" y="4386263"/>
          <p14:tracePt t="25216" x="4244975" y="4386263"/>
          <p14:tracePt t="25223" x="4275138" y="4370388"/>
          <p14:tracePt t="25230" x="4297363" y="4370388"/>
          <p14:tracePt t="25238" x="4319588" y="4370388"/>
          <p14:tracePt t="25246" x="4349750" y="4364038"/>
          <p14:tracePt t="25251" x="4386263" y="4364038"/>
          <p14:tracePt t="25259" x="4408488" y="4348163"/>
          <p14:tracePt t="25266" x="4424363" y="4348163"/>
          <p14:tracePt t="25273" x="4446588" y="4348163"/>
          <p14:tracePt t="25280" x="4454525" y="4348163"/>
          <p14:tracePt t="25288" x="4476750" y="4341813"/>
          <p14:tracePt t="25296" x="4491038" y="4341813"/>
          <p14:tracePt t="25301" x="4513263" y="4341813"/>
          <p14:tracePt t="25309" x="4521200" y="4341813"/>
          <p14:tracePt t="25316" x="4543425" y="4341813"/>
          <p14:tracePt t="25323" x="4573588" y="4341813"/>
          <p14:tracePt t="25331" x="4579938" y="4341813"/>
          <p14:tracePt t="25338" x="4587875" y="4341813"/>
          <p14:tracePt t="25345" x="4602163" y="4341813"/>
          <p14:tracePt t="25352" x="4610100" y="4341813"/>
          <p14:tracePt t="25359" x="4624388" y="4341813"/>
          <p14:tracePt t="25366" x="4632325" y="4341813"/>
          <p14:tracePt t="25373" x="4648200" y="4341813"/>
          <p14:tracePt t="25381" x="4654550" y="4341813"/>
          <p14:tracePt t="25387" x="4662488" y="4341813"/>
          <p14:tracePt t="25395" x="4676775" y="4341813"/>
          <p14:tracePt t="25401" x="4684713" y="4341813"/>
          <p14:tracePt t="25409" x="4699000" y="4341813"/>
          <p14:tracePt t="25424" x="4706938" y="4341813"/>
          <p14:tracePt t="25431" x="4714875" y="4341813"/>
          <p14:tracePt t="25445" x="4729163" y="4341813"/>
          <p14:tracePt t="25452" x="4737100" y="4341813"/>
          <p14:tracePt t="25459" x="4751388" y="4341813"/>
          <p14:tracePt t="25473" x="4759325" y="4341813"/>
          <p14:tracePt t="25480" x="4773613" y="4341813"/>
          <p14:tracePt t="25487" x="4781550" y="4341813"/>
          <p14:tracePt t="25517" x="4789488" y="4341813"/>
          <p14:tracePt t="25530" x="4803775" y="4341813"/>
          <p14:tracePt t="25817" x="4811713" y="4348163"/>
          <p14:tracePt t="25824" x="4826000" y="4364038"/>
          <p14:tracePt t="25831" x="4833938" y="4370388"/>
          <p14:tracePt t="25837" x="4833938" y="4386263"/>
          <p14:tracePt t="25846" x="4848225" y="4392613"/>
          <p14:tracePt t="25853" x="4856163" y="4392613"/>
          <p14:tracePt t="25860" x="4856163" y="4400550"/>
          <p14:tracePt t="25866" x="4856163" y="4414838"/>
          <p14:tracePt t="25874" x="4856163" y="4422775"/>
          <p14:tracePt t="25881" x="4864100" y="4422775"/>
          <p14:tracePt t="25888" x="4864100" y="4438650"/>
          <p14:tracePt t="25897" x="4878388" y="4445000"/>
          <p14:tracePt t="25910" x="4878388" y="4460875"/>
          <p14:tracePt t="25931" x="4878388" y="4467225"/>
          <p14:tracePt t="25947" x="4878388" y="4475163"/>
          <p14:tracePt t="26024" x="4870450" y="4475163"/>
          <p14:tracePt t="26067" x="4864100" y="4475163"/>
          <p14:tracePt t="26138" x="4856163" y="4475163"/>
          <p14:tracePt t="26167" x="4840288" y="4475163"/>
          <p14:tracePt t="26175" x="4840288" y="4467225"/>
          <p14:tracePt t="26196" x="4833938" y="4452938"/>
          <p14:tracePt t="26210" x="4833938" y="4445000"/>
          <p14:tracePt t="26217" x="4818063" y="4445000"/>
          <p14:tracePt t="26238" x="4818063" y="4430713"/>
          <p14:tracePt t="26246" x="4811713" y="4430713"/>
          <p14:tracePt t="26260" x="4811713" y="4422775"/>
          <p14:tracePt t="26281" x="4795838" y="4408488"/>
          <p14:tracePt t="26303" x="4789488" y="4400550"/>
          <p14:tracePt t="26317" x="4789488" y="4392613"/>
          <p14:tracePt t="26331" x="4781550" y="4392613"/>
          <p14:tracePt t="26346" x="4767263" y="4378325"/>
          <p14:tracePt t="26360" x="4759325" y="4370388"/>
          <p14:tracePt t="26381" x="4759325" y="4356100"/>
          <p14:tracePt t="26431" x="4743450" y="4356100"/>
          <p14:tracePt t="26439" x="4743450" y="4348163"/>
          <p14:tracePt t="33483" x="4751388" y="4325938"/>
          <p14:tracePt t="33490" x="4781550" y="4267200"/>
          <p14:tracePt t="33498" x="4811713" y="4222750"/>
          <p14:tracePt t="33505" x="4833938" y="4184650"/>
          <p14:tracePt t="33511" x="4864100" y="4140200"/>
          <p14:tracePt t="33519" x="4892675" y="4095750"/>
          <p14:tracePt t="33526" x="4937125" y="4035425"/>
          <p14:tracePt t="33533" x="4967288" y="3998913"/>
          <p14:tracePt t="33540" x="4975225" y="3968750"/>
          <p14:tracePt t="33547" x="5019675" y="3924300"/>
          <p14:tracePt t="33555" x="5049838" y="3902075"/>
          <p14:tracePt t="33563" x="5057775" y="3886200"/>
          <p14:tracePt t="33570" x="5072063" y="3863975"/>
          <p14:tracePt t="33576" x="5094288" y="3841750"/>
          <p14:tracePt t="33583" x="5124450" y="3813175"/>
          <p14:tracePt t="33590" x="5146675" y="3789363"/>
          <p14:tracePt t="33597" x="5176838" y="3760788"/>
          <p14:tracePt t="33605" x="5183188" y="3752850"/>
          <p14:tracePt t="33612" x="5213350" y="3722688"/>
          <p14:tracePt t="33619" x="5235575" y="3700463"/>
          <p14:tracePt t="33626" x="5251450" y="3686175"/>
          <p14:tracePt t="33633" x="5287963" y="3648075"/>
          <p14:tracePt t="33640" x="5295900" y="3641725"/>
          <p14:tracePt t="33647" x="5318125" y="3625850"/>
          <p14:tracePt t="33655" x="5348288" y="3603625"/>
          <p14:tracePt t="33661" x="5354638" y="3589338"/>
          <p14:tracePt t="33669" x="5376863" y="3581400"/>
          <p14:tracePt t="33676" x="5392738" y="3567113"/>
          <p14:tracePt t="33683" x="5414963" y="3559175"/>
          <p14:tracePt t="33690" x="5421313" y="3544888"/>
          <p14:tracePt t="33697" x="5443538" y="3536950"/>
          <p14:tracePt t="33706" x="5459413" y="3522663"/>
          <p14:tracePt t="33711" x="5481638" y="3514725"/>
          <p14:tracePt t="33719" x="5489575" y="3500438"/>
          <p14:tracePt t="33726" x="5503863" y="3492500"/>
          <p14:tracePt t="33733" x="5526088" y="3470275"/>
          <p14:tracePt t="33740" x="5534025" y="3470275"/>
          <p14:tracePt t="33748" x="5564188" y="3454400"/>
          <p14:tracePt t="33755" x="5570538" y="3448050"/>
          <p14:tracePt t="33761" x="5592763" y="3432175"/>
          <p14:tracePt t="33769" x="5608638" y="3425825"/>
          <p14:tracePt t="33776" x="5630863" y="3409950"/>
          <p14:tracePt t="33783" x="5637213" y="3409950"/>
          <p14:tracePt t="33800" x="5661025" y="3387725"/>
          <p14:tracePt t="33805" x="5675313" y="3387725"/>
          <p14:tracePt t="33811" x="5683250" y="3381375"/>
          <p14:tracePt t="33819" x="5689600" y="3373438"/>
          <p14:tracePt t="33826" x="5705475" y="3373438"/>
          <p14:tracePt t="33834" x="5711825" y="3357563"/>
          <p14:tracePt t="33841" x="5727700" y="3351213"/>
          <p14:tracePt t="33847" x="5734050" y="3335338"/>
          <p14:tracePt t="33855" x="5749925" y="3335338"/>
          <p14:tracePt t="33862" x="5757863" y="3328988"/>
          <p14:tracePt t="33869" x="5780088" y="3313113"/>
          <p14:tracePt t="33885" x="5808663" y="3306763"/>
          <p14:tracePt t="33890" x="5816600" y="3290888"/>
          <p14:tracePt t="33905" x="5838825" y="3284538"/>
          <p14:tracePt t="33911" x="5854700" y="3268663"/>
          <p14:tracePt t="33920" x="5861050" y="3260725"/>
          <p14:tracePt t="33926" x="5868988" y="3260725"/>
          <p14:tracePt t="33933" x="5883275" y="3246438"/>
          <p14:tracePt t="33940" x="5891213" y="3238500"/>
          <p14:tracePt t="33947" x="5905500" y="3238500"/>
          <p14:tracePt t="33955" x="5913438" y="3224213"/>
          <p14:tracePt t="33962" x="5921375" y="3216275"/>
          <p14:tracePt t="33970" x="5935663" y="3216275"/>
          <p14:tracePt t="33976" x="5943600" y="3209925"/>
          <p14:tracePt t="33983" x="5957888" y="3209925"/>
          <p14:tracePt t="33990" x="5965825" y="3194050"/>
          <p14:tracePt t="33997" x="5988050" y="3187700"/>
          <p14:tracePt t="34005" x="5988050" y="3171825"/>
          <p14:tracePt t="34012" x="6002338" y="3171825"/>
          <p14:tracePt t="34020" x="6024563" y="3163888"/>
          <p14:tracePt t="34026" x="6032500" y="3149600"/>
          <p14:tracePt t="34034" x="6048375" y="3141663"/>
          <p14:tracePt t="34041" x="6054725" y="3141663"/>
          <p14:tracePt t="34047" x="6070600" y="3127375"/>
          <p14:tracePt t="34056" x="6076950" y="3119438"/>
          <p14:tracePt t="34062" x="6084888" y="3113088"/>
          <p14:tracePt t="34069" x="6099175" y="3113088"/>
          <p14:tracePt t="34076" x="6121400" y="3097213"/>
          <p14:tracePt t="34083" x="6121400" y="3090863"/>
          <p14:tracePt t="34090" x="6129338" y="3090863"/>
          <p14:tracePt t="34098" x="6143625" y="3074988"/>
          <p14:tracePt t="34106" x="6151563" y="3074988"/>
          <p14:tracePt t="34112" x="6173788" y="3068638"/>
          <p14:tracePt t="34121" x="6173788" y="3052763"/>
          <p14:tracePt t="34126" x="6196013" y="3052763"/>
          <p14:tracePt t="34133" x="6211888" y="3044825"/>
          <p14:tracePt t="34141" x="6211888" y="3030538"/>
          <p14:tracePt t="34149" x="6218238" y="3022600"/>
          <p14:tracePt t="34155" x="6234113" y="3022600"/>
          <p14:tracePt t="34162" x="6234113" y="3008313"/>
          <p14:tracePt t="34170" x="6240463" y="3000375"/>
          <p14:tracePt t="34176" x="6248400" y="2994025"/>
          <p14:tracePt t="34184" x="6264275" y="2994025"/>
          <p14:tracePt t="34191" x="6264275" y="2978150"/>
          <p14:tracePt t="34198" x="6270625" y="2978150"/>
          <p14:tracePt t="34206" x="6286500" y="2971800"/>
          <p14:tracePt t="34212" x="6292850" y="2971800"/>
          <p14:tracePt t="34226" x="6292850" y="2955925"/>
          <p14:tracePt t="34234" x="6308725" y="2955925"/>
          <p14:tracePt t="34241" x="6308725" y="2947988"/>
          <p14:tracePt t="34247" x="6315075" y="2947988"/>
          <p14:tracePt t="34263" x="6315075" y="2933700"/>
          <p14:tracePt t="34269" x="6323013" y="2933700"/>
          <p14:tracePt t="34277" x="6323013" y="2925763"/>
          <p14:tracePt t="34291" x="6337300" y="2925763"/>
          <p14:tracePt t="34306" x="6337300" y="2919413"/>
          <p14:tracePt t="34312" x="6345238" y="2919413"/>
          <p14:tracePt t="34321" x="6345238" y="2903538"/>
          <p14:tracePt t="34327" x="6361113" y="2903538"/>
          <p14:tracePt t="34341" x="6361113" y="2897188"/>
          <p14:tracePt t="34355" x="6367463" y="2897188"/>
          <p14:tracePt t="34362" x="6367463" y="2881313"/>
          <p14:tracePt t="34370" x="6383338" y="2881313"/>
          <p14:tracePt t="34376" x="6383338" y="2874963"/>
          <p14:tracePt t="34398" x="6389688" y="2874963"/>
          <p14:tracePt t="34413" x="6397625" y="2867025"/>
          <p14:tracePt t="34426" x="6411913" y="2867025"/>
          <p14:tracePt t="34448" x="6411913" y="2851150"/>
          <p14:tracePt t="34456" x="6419850" y="2851150"/>
          <p14:tracePt t="34491" x="6434138" y="2851150"/>
          <p14:tracePt t="34506" x="6434138" y="2844800"/>
          <p14:tracePt t="34562" x="6442075" y="2844800"/>
          <p14:tracePt t="34635" x="6450013" y="2844800"/>
          <p14:tracePt t="34669" x="6450013" y="2828925"/>
          <p14:tracePt t="34677" x="6464300" y="2828925"/>
          <p14:tracePt t="34899" x="6472238" y="2828925"/>
          <p14:tracePt t="34942" x="6472238" y="2822575"/>
          <p14:tracePt t="34963" x="6486525" y="2822575"/>
          <p14:tracePt t="34977" x="6486525" y="2806700"/>
          <p14:tracePt t="34999" x="6494463" y="2806700"/>
          <p14:tracePt t="35013" x="6494463" y="2800350"/>
          <p14:tracePt t="35085" x="6508750" y="2800350"/>
          <p14:tracePt t="35178" x="6516688" y="2800350"/>
          <p14:tracePt t="35192" x="6516688" y="2792413"/>
          <p14:tracePt t="35300" x="6516688" y="2778125"/>
          <p14:tracePt t="59170" x="6502400" y="2330450"/>
          <p14:tracePt t="59177" x="6502400" y="1779588"/>
          <p14:tracePt t="59184" x="6502400" y="1317625"/>
          <p14:tracePt t="59191" x="6530975" y="603250"/>
          <p14:tracePt t="59198" x="6530975" y="1936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D271-B721-1628-5164-8274B06EF7D2}"/>
              </a:ext>
            </a:extLst>
          </p:cNvPr>
          <p:cNvSpPr>
            <a:spLocks noGrp="1"/>
          </p:cNvSpPr>
          <p:nvPr>
            <p:ph type="title"/>
          </p:nvPr>
        </p:nvSpPr>
        <p:spPr/>
        <p:txBody>
          <a:bodyPr/>
          <a:lstStyle/>
          <a:p>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4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Histogram of Numerical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1F2E6982-9B83-2954-AF0C-B318371FB00E}"/>
              </a:ext>
            </a:extLst>
          </p:cNvPr>
          <p:cNvPicPr>
            <a:picLocks noGrp="1" noChangeAspect="1"/>
          </p:cNvPicPr>
          <p:nvPr>
            <p:ph idx="1"/>
          </p:nvPr>
        </p:nvPicPr>
        <p:blipFill>
          <a:blip r:embed="rId4"/>
          <a:stretch>
            <a:fillRect/>
          </a:stretch>
        </p:blipFill>
        <p:spPr>
          <a:xfrm>
            <a:off x="2071214" y="2603500"/>
            <a:ext cx="6993884" cy="3416300"/>
          </a:xfrm>
        </p:spPr>
      </p:pic>
      <p:pic>
        <p:nvPicPr>
          <p:cNvPr id="13" name="Audio 12">
            <a:hlinkClick r:id="" action="ppaction://media"/>
            <a:extLst>
              <a:ext uri="{FF2B5EF4-FFF2-40B4-BE49-F238E27FC236}">
                <a16:creationId xmlns:a16="http://schemas.microsoft.com/office/drawing/2014/main" id="{DACDFBC0-F72A-9E5A-B66A-97044622E9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331730015"/>
      </p:ext>
    </p:extLst>
  </p:cSld>
  <p:clrMapOvr>
    <a:masterClrMapping/>
  </p:clrMapOvr>
  <mc:AlternateContent xmlns:mc="http://schemas.openxmlformats.org/markup-compatibility/2006" xmlns:p14="http://schemas.microsoft.com/office/powerpoint/2010/main">
    <mc:Choice Requires="p14">
      <p:transition spd="slow" p14:dur="2000" advTm="34623"/>
    </mc:Choice>
    <mc:Fallback xmlns="">
      <p:transition spd="slow" advTm="34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
  <TotalTime>679</TotalTime>
  <Words>362</Words>
  <Application>Microsoft Office PowerPoint</Application>
  <PresentationFormat>Widescreen</PresentationFormat>
  <Paragraphs>31</Paragraphs>
  <Slides>24</Slides>
  <Notes>0</Notes>
  <HiddenSlides>0</HiddenSlides>
  <MMClips>25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Abadi</vt:lpstr>
      <vt:lpstr>Arial</vt:lpstr>
      <vt:lpstr>Calibri</vt:lpstr>
      <vt:lpstr>Century Gothic</vt:lpstr>
      <vt:lpstr>Helvetica Neue</vt:lpstr>
      <vt:lpstr>Times New Roman</vt:lpstr>
      <vt:lpstr>Wingdings 3</vt:lpstr>
      <vt:lpstr>Ion Boardroom</vt:lpstr>
      <vt:lpstr>Predictive Analysis – Electrical car    </vt:lpstr>
      <vt:lpstr>What is an Electric Car? </vt:lpstr>
      <vt:lpstr>Project Overview  </vt:lpstr>
      <vt:lpstr>Packages </vt:lpstr>
      <vt:lpstr>Prepare the data for modeling by performing the following steps: </vt:lpstr>
      <vt:lpstr>Descriptive Statistics of the dataset </vt:lpstr>
      <vt:lpstr>Information of the type of data in each column</vt:lpstr>
      <vt:lpstr>    correlation between the variables </vt:lpstr>
      <vt:lpstr>                                     Histogram of Numerical  </vt:lpstr>
      <vt:lpstr>   Pair plot of all the columns based on Brand presence</vt:lpstr>
      <vt:lpstr>Heatmap to show the correlation of the data</vt:lpstr>
      <vt:lpstr>             Cars and their body style</vt:lpstr>
      <vt:lpstr>Top speeds achieved by the cars of a brand</vt:lpstr>
      <vt:lpstr>                 Price of cars (in Euro)</vt:lpstr>
      <vt:lpstr>                     Car efficiency</vt:lpstr>
      <vt:lpstr>Build and evaluate the models  </vt:lpstr>
      <vt:lpstr>        split it into train and test set</vt:lpstr>
      <vt:lpstr>Run a linear regression and report the R2-value and RMSE on the test set.</vt:lpstr>
      <vt:lpstr>Another way to visually assess the performance of our model</vt:lpstr>
      <vt:lpstr>                      Calculate R2</vt:lpstr>
      <vt:lpstr>            logistic regression model</vt:lpstr>
      <vt:lpstr>                                Linear regression </vt:lpstr>
      <vt:lpstr>                 Data Accuracy </vt:lpstr>
      <vt:lpstr>                    Confusion 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 Electrical car</dc:title>
  <dc:creator>Yousof Rahimian</dc:creator>
  <cp:lastModifiedBy>Yousof Rahimian</cp:lastModifiedBy>
  <cp:revision>3</cp:revision>
  <dcterms:created xsi:type="dcterms:W3CDTF">2022-11-19T07:25:35Z</dcterms:created>
  <dcterms:modified xsi:type="dcterms:W3CDTF">2022-11-19T18:58:30Z</dcterms:modified>
</cp:coreProperties>
</file>